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veria Libre"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Work Sans" panose="020B0604020202020204" charset="0"/>
      <p:regular r:id="rId21"/>
      <p:bold r:id="rId22"/>
      <p:italic r:id="rId23"/>
      <p:boldItalic r:id="rId24"/>
    </p:embeddedFont>
    <p:embeddedFont>
      <p:font typeface="Work Sans Regular"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1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dd6492e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dd6492e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Children’s answers</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dd6492e11_0_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dd6492e11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Main Room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14b58e3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814b58e3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Breakout Rooms</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7bfb33cc2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7bfb33cc2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Children’s answers</a:t>
            </a:r>
            <a:endParaRPr b="1" u="sn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dd6492e1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dd6492e1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678b086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678b086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Children’s answers</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dd6492e11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dd6492e11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dd6492e11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dd6492e11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dd6492e11_0_4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dd6492e11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937200" y="572425"/>
            <a:ext cx="7269600" cy="3345600"/>
          </a:xfrm>
          <a:prstGeom prst="rect">
            <a:avLst/>
          </a:prstGeom>
        </p:spPr>
        <p:txBody>
          <a:bodyPr spcFirstLastPara="1" wrap="square" lIns="0" tIns="0" rIns="0" bIns="0" anchor="ctr"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grpSp>
        <p:nvGrpSpPr>
          <p:cNvPr id="12" name="Google Shape;12;p2"/>
          <p:cNvGrpSpPr/>
          <p:nvPr/>
        </p:nvGrpSpPr>
        <p:grpSpPr>
          <a:xfrm>
            <a:off x="0" y="2227613"/>
            <a:ext cx="9144007" cy="2921226"/>
            <a:chOff x="0" y="2227613"/>
            <a:chExt cx="9144007" cy="2921226"/>
          </a:xfrm>
        </p:grpSpPr>
        <p:sp>
          <p:nvSpPr>
            <p:cNvPr id="13" name="Google Shape;13;p2"/>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Silhouette">
  <p:cSld name="BLANK_1">
    <p:bg>
      <p:bgPr>
        <a:gradFill>
          <a:gsLst>
            <a:gs pos="0">
              <a:schemeClr val="accent3"/>
            </a:gs>
            <a:gs pos="100000">
              <a:schemeClr val="accent4"/>
            </a:gs>
          </a:gsLst>
          <a:lin ang="5400700" scaled="0"/>
        </a:gradFill>
        <a:effectLst/>
      </p:bgPr>
    </p:bg>
    <p:spTree>
      <p:nvGrpSpPr>
        <p:cNvPr id="1" name="Shape 131"/>
        <p:cNvGrpSpPr/>
        <p:nvPr/>
      </p:nvGrpSpPr>
      <p:grpSpPr>
        <a:xfrm>
          <a:off x="0" y="0"/>
          <a:ext cx="0" cy="0"/>
          <a:chOff x="0" y="0"/>
          <a:chExt cx="0" cy="0"/>
        </a:xfrm>
      </p:grpSpPr>
      <p:sp>
        <p:nvSpPr>
          <p:cNvPr id="132" name="Google Shape;132;p11"/>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00285F">
              <a:alpha val="379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1"/>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1"/>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1"/>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1"/>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1"/>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1"/>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1"/>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140" name="Google Shape;140;p11"/>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solidFill>
            <a:srgbClr val="00285F">
              <a:alpha val="379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1"/>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Minimal">
  <p:cSld name="BLANK_1_1">
    <p:bg>
      <p:bgPr>
        <a:gradFill>
          <a:gsLst>
            <a:gs pos="0">
              <a:schemeClr val="accent1"/>
            </a:gs>
            <a:gs pos="100000">
              <a:schemeClr val="accent2"/>
            </a:gs>
          </a:gsLst>
          <a:lin ang="5400700" scaled="0"/>
        </a:gradFill>
        <a:effectLst/>
      </p:bgPr>
    </p:bg>
    <p:spTree>
      <p:nvGrpSpPr>
        <p:cNvPr id="1" name="Shape 142"/>
        <p:cNvGrpSpPr/>
        <p:nvPr/>
      </p:nvGrpSpPr>
      <p:grpSpPr>
        <a:xfrm>
          <a:off x="0" y="0"/>
          <a:ext cx="0" cy="0"/>
          <a:chOff x="0" y="0"/>
          <a:chExt cx="0" cy="0"/>
        </a:xfrm>
      </p:grpSpPr>
      <p:sp>
        <p:nvSpPr>
          <p:cNvPr id="143" name="Google Shape;143;p12"/>
          <p:cNvSpPr/>
          <p:nvPr/>
        </p:nvSpPr>
        <p:spPr>
          <a:xfrm>
            <a:off x="0" y="44244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0" y="42596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4769" y="37303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47" name="Google Shape;147;p12"/>
          <p:cNvSpPr/>
          <p:nvPr/>
        </p:nvSpPr>
        <p:spPr>
          <a:xfrm>
            <a:off x="0" y="42807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00285F">
              <a:alpha val="173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48"/>
        <p:cNvGrpSpPr/>
        <p:nvPr/>
      </p:nvGrpSpPr>
      <p:grpSpPr>
        <a:xfrm>
          <a:off x="0" y="0"/>
          <a:ext cx="0" cy="0"/>
          <a:chOff x="0" y="0"/>
          <a:chExt cx="0" cy="0"/>
        </a:xfrm>
      </p:grpSpPr>
      <p:sp>
        <p:nvSpPr>
          <p:cNvPr id="149" name="Google Shape;149;p13"/>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0" name="Google Shape;150;p1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1" name="Google Shape;151;p13"/>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37200" y="1354750"/>
            <a:ext cx="72696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4" name="Google Shape;24;p3"/>
          <p:cNvSpPr txBox="1">
            <a:spLocks noGrp="1"/>
          </p:cNvSpPr>
          <p:nvPr>
            <p:ph type="subTitle" idx="1"/>
          </p:nvPr>
        </p:nvSpPr>
        <p:spPr>
          <a:xfrm>
            <a:off x="937200" y="2611454"/>
            <a:ext cx="72696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2400"/>
              <a:buNone/>
              <a:defRPr>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endParaRPr/>
          </a:p>
        </p:txBody>
      </p:sp>
      <p:grpSp>
        <p:nvGrpSpPr>
          <p:cNvPr id="25" name="Google Shape;25;p3"/>
          <p:cNvGrpSpPr/>
          <p:nvPr/>
        </p:nvGrpSpPr>
        <p:grpSpPr>
          <a:xfrm>
            <a:off x="0" y="2227613"/>
            <a:ext cx="9144007" cy="2921226"/>
            <a:chOff x="0" y="2227613"/>
            <a:chExt cx="9144007" cy="2921226"/>
          </a:xfrm>
        </p:grpSpPr>
        <p:sp>
          <p:nvSpPr>
            <p:cNvPr id="26" name="Google Shape;26;p3"/>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4"/>
            </a:gs>
            <a:gs pos="100000">
              <a:schemeClr val="accent5"/>
            </a:gs>
          </a:gsLst>
          <a:lin ang="5400700" scaled="0"/>
        </a:gradFill>
        <a:effectLst/>
      </p:bgPr>
    </p:bg>
    <p:spTree>
      <p:nvGrpSpPr>
        <p:cNvPr id="1" name="Shape 35"/>
        <p:cNvGrpSpPr/>
        <p:nvPr/>
      </p:nvGrpSpPr>
      <p:grpSpPr>
        <a:xfrm>
          <a:off x="0" y="0"/>
          <a:ext cx="0" cy="0"/>
          <a:chOff x="0" y="0"/>
          <a:chExt cx="0" cy="0"/>
        </a:xfrm>
      </p:grpSpPr>
      <p:sp>
        <p:nvSpPr>
          <p:cNvPr id="36" name="Google Shape;36;p4"/>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txBox="1">
            <a:spLocks noGrp="1"/>
          </p:cNvSpPr>
          <p:nvPr>
            <p:ph type="body" idx="1"/>
          </p:nvPr>
        </p:nvSpPr>
        <p:spPr>
          <a:xfrm>
            <a:off x="937200" y="1857000"/>
            <a:ext cx="72696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Clr>
                <a:schemeClr val="lt1"/>
              </a:buClr>
              <a:buSzPts val="3000"/>
              <a:buChar char="🐠"/>
              <a:defRPr sz="3000">
                <a:solidFill>
                  <a:schemeClr val="lt1"/>
                </a:solidFill>
              </a:defRPr>
            </a:lvl1pPr>
            <a:lvl2pPr marL="914400" lvl="1" indent="-419100" algn="ctr" rtl="0">
              <a:spcBef>
                <a:spcPts val="0"/>
              </a:spcBef>
              <a:spcAft>
                <a:spcPts val="0"/>
              </a:spcAft>
              <a:buClr>
                <a:schemeClr val="lt1"/>
              </a:buClr>
              <a:buSzPts val="3000"/>
              <a:buChar char="🐬"/>
              <a:defRPr sz="3000">
                <a:solidFill>
                  <a:schemeClr val="lt1"/>
                </a:solidFill>
              </a:defRPr>
            </a:lvl2pPr>
            <a:lvl3pPr marL="1371600" lvl="2" indent="-419100" algn="ctr" rtl="0">
              <a:spcBef>
                <a:spcPts val="0"/>
              </a:spcBef>
              <a:spcAft>
                <a:spcPts val="0"/>
              </a:spcAft>
              <a:buClr>
                <a:schemeClr val="lt1"/>
              </a:buClr>
              <a:buSzPts val="3000"/>
              <a:buChar char="🐟"/>
              <a:defRPr sz="3000">
                <a:solidFill>
                  <a:schemeClr val="lt1"/>
                </a:solidFill>
              </a:defRPr>
            </a:lvl3pPr>
            <a:lvl4pPr marL="1828800" lvl="3" indent="-419100" algn="ctr" rtl="0">
              <a:spcBef>
                <a:spcPts val="0"/>
              </a:spcBef>
              <a:spcAft>
                <a:spcPts val="0"/>
              </a:spcAft>
              <a:buClr>
                <a:schemeClr val="lt1"/>
              </a:buClr>
              <a:buSzPts val="3000"/>
              <a:buChar char="🐡"/>
              <a:defRPr sz="3000">
                <a:solidFill>
                  <a:schemeClr val="lt1"/>
                </a:solidFill>
              </a:defRPr>
            </a:lvl4pPr>
            <a:lvl5pPr marL="2286000" lvl="4" indent="-419100" algn="ctr" rtl="0">
              <a:spcBef>
                <a:spcPts val="0"/>
              </a:spcBef>
              <a:spcAft>
                <a:spcPts val="0"/>
              </a:spcAft>
              <a:buClr>
                <a:schemeClr val="lt1"/>
              </a:buClr>
              <a:buSzPts val="3000"/>
              <a:buChar char="🐋"/>
              <a:defRPr sz="3000">
                <a:solidFill>
                  <a:schemeClr val="lt1"/>
                </a:solidFill>
              </a:defRPr>
            </a:lvl5pPr>
            <a:lvl6pPr marL="2743200" lvl="5" indent="-419100" algn="ctr" rtl="0">
              <a:spcBef>
                <a:spcPts val="0"/>
              </a:spcBef>
              <a:spcAft>
                <a:spcPts val="0"/>
              </a:spcAft>
              <a:buClr>
                <a:schemeClr val="lt1"/>
              </a:buClr>
              <a:buSzPts val="3000"/>
              <a:buChar char="■"/>
              <a:defRPr sz="3000">
                <a:solidFill>
                  <a:schemeClr val="lt1"/>
                </a:solidFill>
              </a:defRPr>
            </a:lvl6pPr>
            <a:lvl7pPr marL="3200400" lvl="6" indent="-419100" algn="ctr" rtl="0">
              <a:spcBef>
                <a:spcPts val="0"/>
              </a:spcBef>
              <a:spcAft>
                <a:spcPts val="0"/>
              </a:spcAft>
              <a:buClr>
                <a:schemeClr val="lt1"/>
              </a:buClr>
              <a:buSzPts val="3000"/>
              <a:buChar char="●"/>
              <a:defRPr sz="3000">
                <a:solidFill>
                  <a:schemeClr val="lt1"/>
                </a:solidFill>
              </a:defRPr>
            </a:lvl7pPr>
            <a:lvl8pPr marL="3657600" lvl="7" indent="-419100" algn="ctr" rtl="0">
              <a:spcBef>
                <a:spcPts val="0"/>
              </a:spcBef>
              <a:spcAft>
                <a:spcPts val="0"/>
              </a:spcAft>
              <a:buClr>
                <a:schemeClr val="lt1"/>
              </a:buClr>
              <a:buSzPts val="3000"/>
              <a:buChar char="○"/>
              <a:defRPr sz="3000">
                <a:solidFill>
                  <a:schemeClr val="lt1"/>
                </a:solidFill>
              </a:defRPr>
            </a:lvl8pPr>
            <a:lvl9pPr marL="4114800" lvl="8" indent="-419100" algn="ctr" rtl="0">
              <a:spcBef>
                <a:spcPts val="0"/>
              </a:spcBef>
              <a:spcAft>
                <a:spcPts val="0"/>
              </a:spcAft>
              <a:buClr>
                <a:schemeClr val="lt1"/>
              </a:buClr>
              <a:buSzPts val="3000"/>
              <a:buChar char="■"/>
              <a:defRPr sz="3000">
                <a:solidFill>
                  <a:schemeClr val="lt1"/>
                </a:solidFill>
              </a:defRPr>
            </a:lvl9pPr>
          </a:lstStyle>
          <a:p>
            <a:endParaRPr/>
          </a:p>
        </p:txBody>
      </p:sp>
      <p:sp>
        <p:nvSpPr>
          <p:cNvPr id="46" name="Google Shape;46;p4"/>
          <p:cNvSpPr txBox="1"/>
          <p:nvPr/>
        </p:nvSpPr>
        <p:spPr>
          <a:xfrm>
            <a:off x="3593400" y="3241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Averia Libre"/>
                <a:ea typeface="Averia Libre"/>
                <a:cs typeface="Averia Libre"/>
                <a:sym typeface="Averia Libre"/>
              </a:rPr>
              <a:t>“</a:t>
            </a:r>
            <a:endParaRPr sz="7200">
              <a:solidFill>
                <a:schemeClr val="lt1"/>
              </a:solidFill>
              <a:latin typeface="Averia Libre"/>
              <a:ea typeface="Averia Libre"/>
              <a:cs typeface="Averia Libre"/>
              <a:sym typeface="Averia Libre"/>
            </a:endParaRPr>
          </a:p>
        </p:txBody>
      </p:sp>
      <p:sp>
        <p:nvSpPr>
          <p:cNvPr id="47" name="Google Shape;47;p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50" name="Google Shape;50;p5"/>
          <p:cNvSpPr txBox="1">
            <a:spLocks noGrp="1"/>
          </p:cNvSpPr>
          <p:nvPr>
            <p:ph type="body" idx="1"/>
          </p:nvPr>
        </p:nvSpPr>
        <p:spPr>
          <a:xfrm>
            <a:off x="937200" y="1018131"/>
            <a:ext cx="7269600" cy="2813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1" name="Google Shape;51;p5"/>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52" name="Google Shape;52;p5"/>
          <p:cNvGrpSpPr/>
          <p:nvPr/>
        </p:nvGrpSpPr>
        <p:grpSpPr>
          <a:xfrm>
            <a:off x="0" y="2227613"/>
            <a:ext cx="9144007" cy="2921226"/>
            <a:chOff x="0" y="2227613"/>
            <a:chExt cx="9144007" cy="2921226"/>
          </a:xfrm>
        </p:grpSpPr>
        <p:sp>
          <p:nvSpPr>
            <p:cNvPr id="53" name="Google Shape;53;p5"/>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5"/>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5"/>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5"/>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5"/>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4" name="Google Shape;64;p6"/>
          <p:cNvSpPr txBox="1">
            <a:spLocks noGrp="1"/>
          </p:cNvSpPr>
          <p:nvPr>
            <p:ph type="body" idx="1"/>
          </p:nvPr>
        </p:nvSpPr>
        <p:spPr>
          <a:xfrm>
            <a:off x="937200" y="1018125"/>
            <a:ext cx="3454200" cy="2794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5" name="Google Shape;65;p6"/>
          <p:cNvSpPr txBox="1">
            <a:spLocks noGrp="1"/>
          </p:cNvSpPr>
          <p:nvPr>
            <p:ph type="body" idx="2"/>
          </p:nvPr>
        </p:nvSpPr>
        <p:spPr>
          <a:xfrm>
            <a:off x="4752716" y="1018125"/>
            <a:ext cx="3454200" cy="2794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6" name="Google Shape;66;p6"/>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7" name="Google Shape;67;p6"/>
          <p:cNvGrpSpPr/>
          <p:nvPr/>
        </p:nvGrpSpPr>
        <p:grpSpPr>
          <a:xfrm>
            <a:off x="0" y="2227613"/>
            <a:ext cx="9144007" cy="2921226"/>
            <a:chOff x="0" y="2227613"/>
            <a:chExt cx="9144007" cy="2921226"/>
          </a:xfrm>
        </p:grpSpPr>
        <p:sp>
          <p:nvSpPr>
            <p:cNvPr id="68" name="Google Shape;68;p6"/>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6"/>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6"/>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6"/>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6"/>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6"/>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6"/>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6"/>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79" name="Google Shape;79;p7"/>
          <p:cNvSpPr txBox="1">
            <a:spLocks noGrp="1"/>
          </p:cNvSpPr>
          <p:nvPr>
            <p:ph type="body" idx="1"/>
          </p:nvPr>
        </p:nvSpPr>
        <p:spPr>
          <a:xfrm>
            <a:off x="937200" y="1018125"/>
            <a:ext cx="2205900" cy="285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0" name="Google Shape;80;p7"/>
          <p:cNvSpPr txBox="1">
            <a:spLocks noGrp="1"/>
          </p:cNvSpPr>
          <p:nvPr>
            <p:ph type="body" idx="2"/>
          </p:nvPr>
        </p:nvSpPr>
        <p:spPr>
          <a:xfrm>
            <a:off x="3436951" y="1018125"/>
            <a:ext cx="2205900" cy="285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1" name="Google Shape;81;p7"/>
          <p:cNvSpPr txBox="1">
            <a:spLocks noGrp="1"/>
          </p:cNvSpPr>
          <p:nvPr>
            <p:ph type="body" idx="3"/>
          </p:nvPr>
        </p:nvSpPr>
        <p:spPr>
          <a:xfrm>
            <a:off x="5936703" y="1018125"/>
            <a:ext cx="2205900" cy="285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2" name="Google Shape;82;p7"/>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3" name="Google Shape;83;p7"/>
          <p:cNvGrpSpPr/>
          <p:nvPr/>
        </p:nvGrpSpPr>
        <p:grpSpPr>
          <a:xfrm>
            <a:off x="0" y="2227613"/>
            <a:ext cx="9144007" cy="2921226"/>
            <a:chOff x="0" y="2227613"/>
            <a:chExt cx="9144007" cy="2921226"/>
          </a:xfrm>
        </p:grpSpPr>
        <p:sp>
          <p:nvSpPr>
            <p:cNvPr id="84" name="Google Shape;84;p7"/>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7"/>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7"/>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7"/>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7"/>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95" name="Google Shape;95;p8"/>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96" name="Google Shape;96;p8"/>
          <p:cNvGrpSpPr/>
          <p:nvPr/>
        </p:nvGrpSpPr>
        <p:grpSpPr>
          <a:xfrm>
            <a:off x="0" y="2227613"/>
            <a:ext cx="9144007" cy="2921226"/>
            <a:chOff x="0" y="2227613"/>
            <a:chExt cx="9144007" cy="2921226"/>
          </a:xfrm>
        </p:grpSpPr>
        <p:sp>
          <p:nvSpPr>
            <p:cNvPr id="97" name="Google Shape;97;p8"/>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8"/>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8"/>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8"/>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8"/>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8"/>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grpSp>
        <p:nvGrpSpPr>
          <p:cNvPr id="107" name="Google Shape;107;p9"/>
          <p:cNvGrpSpPr/>
          <p:nvPr/>
        </p:nvGrpSpPr>
        <p:grpSpPr>
          <a:xfrm>
            <a:off x="0" y="2227613"/>
            <a:ext cx="9144007" cy="2921226"/>
            <a:chOff x="0" y="2227613"/>
            <a:chExt cx="9144007" cy="2921226"/>
          </a:xfrm>
        </p:grpSpPr>
        <p:sp>
          <p:nvSpPr>
            <p:cNvPr id="108" name="Google Shape;108;p9"/>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9"/>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9"/>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9"/>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9"/>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9"/>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9"/>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9"/>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 name="Google Shape;117;p9"/>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18" name="Google Shape;118;p9"/>
          <p:cNvSpPr txBox="1">
            <a:spLocks noGrp="1"/>
          </p:cNvSpPr>
          <p:nvPr>
            <p:ph type="body" idx="1"/>
          </p:nvPr>
        </p:nvSpPr>
        <p:spPr>
          <a:xfrm>
            <a:off x="937200" y="3720500"/>
            <a:ext cx="7269600" cy="3054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grpSp>
        <p:nvGrpSpPr>
          <p:cNvPr id="120" name="Google Shape;120;p10"/>
          <p:cNvGrpSpPr/>
          <p:nvPr/>
        </p:nvGrpSpPr>
        <p:grpSpPr>
          <a:xfrm>
            <a:off x="0" y="2227613"/>
            <a:ext cx="9144007" cy="2921226"/>
            <a:chOff x="0" y="2227613"/>
            <a:chExt cx="9144007" cy="2921226"/>
          </a:xfrm>
        </p:grpSpPr>
        <p:sp>
          <p:nvSpPr>
            <p:cNvPr id="121" name="Google Shape;121;p10"/>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0"/>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0"/>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0"/>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0"/>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0"/>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0"/>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0"/>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0"/>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0" name="Google Shape;130;p10"/>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5400012" scaled="0"/>
        </a:gra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mt="30000"/>
          </a:blip>
          <a:srcRect t="238" b="248"/>
          <a:stretch/>
        </p:blipFill>
        <p:spPr>
          <a:xfrm>
            <a:off x="-6" y="0"/>
            <a:ext cx="9143996" cy="4712309"/>
          </a:xfrm>
          <a:prstGeom prst="rect">
            <a:avLst/>
          </a:prstGeom>
          <a:noFill/>
          <a:ln>
            <a:noFill/>
          </a:ln>
        </p:spPr>
      </p:pic>
      <p:sp>
        <p:nvSpPr>
          <p:cNvPr id="7" name="Google Shape;7;p1"/>
          <p:cNvSpPr txBox="1">
            <a:spLocks noGrp="1"/>
          </p:cNvSpPr>
          <p:nvPr>
            <p:ph type="title"/>
          </p:nvPr>
        </p:nvSpPr>
        <p:spPr>
          <a:xfrm>
            <a:off x="937200" y="267300"/>
            <a:ext cx="7269600" cy="432600"/>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lvl1pPr lvl="0"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1pPr>
            <a:lvl2pPr lvl="1"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2pPr>
            <a:lvl3pPr lvl="2"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3pPr>
            <a:lvl4pPr lvl="3"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4pPr>
            <a:lvl5pPr lvl="4"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5pPr>
            <a:lvl6pPr lvl="5"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6pPr>
            <a:lvl7pPr lvl="6"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7pPr>
            <a:lvl8pPr lvl="7"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8pPr>
            <a:lvl9pPr lvl="8"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9pPr>
          </a:lstStyle>
          <a:p>
            <a:endParaRPr/>
          </a:p>
        </p:txBody>
      </p:sp>
      <p:sp>
        <p:nvSpPr>
          <p:cNvPr id="8" name="Google Shape;8;p1"/>
          <p:cNvSpPr txBox="1">
            <a:spLocks noGrp="1"/>
          </p:cNvSpPr>
          <p:nvPr>
            <p:ph type="body" idx="1"/>
          </p:nvPr>
        </p:nvSpPr>
        <p:spPr>
          <a:xfrm>
            <a:off x="937200" y="1018131"/>
            <a:ext cx="7269600" cy="28137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1pPr>
            <a:lvl2pPr marL="914400" lvl="1"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2pPr>
            <a:lvl3pPr marL="1371600" lvl="2"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3pPr>
            <a:lvl4pPr marL="1828800" lvl="3"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4pPr>
            <a:lvl5pPr marL="2286000" lvl="4"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5pPr>
            <a:lvl6pPr marL="2743200" lvl="5"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6pPr>
            <a:lvl7pPr marL="3200400" lvl="6"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7pPr>
            <a:lvl8pPr marL="3657600" lvl="7"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8pPr>
            <a:lvl9pPr marL="4114800" lvl="8"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9pPr>
          </a:lstStyle>
          <a:p>
            <a:endParaRPr/>
          </a:p>
        </p:txBody>
      </p:sp>
      <p:sp>
        <p:nvSpPr>
          <p:cNvPr id="9" name="Google Shape;9;p1"/>
          <p:cNvSpPr txBox="1">
            <a:spLocks noGrp="1"/>
          </p:cNvSpPr>
          <p:nvPr>
            <p:ph type="sldNum" idx="12"/>
          </p:nvPr>
        </p:nvSpPr>
        <p:spPr>
          <a:xfrm>
            <a:off x="4297650" y="0"/>
            <a:ext cx="548700" cy="305400"/>
          </a:xfrm>
          <a:prstGeom prst="rect">
            <a:avLst/>
          </a:prstGeom>
          <a:noFill/>
          <a:ln>
            <a:noFill/>
          </a:ln>
        </p:spPr>
        <p:txBody>
          <a:bodyPr spcFirstLastPara="1" wrap="square" lIns="0" tIns="0" rIns="0" bIns="0" anchor="ctr" anchorCtr="0">
            <a:noAutofit/>
          </a:bodyPr>
          <a:lstStyle>
            <a:lvl1pPr lvl="0" algn="ctr" rtl="0">
              <a:buNone/>
              <a:defRPr sz="1100">
                <a:solidFill>
                  <a:schemeClr val="accent3"/>
                </a:solidFill>
                <a:latin typeface="Work Sans Regular"/>
                <a:ea typeface="Work Sans Regular"/>
                <a:cs typeface="Work Sans Regular"/>
                <a:sym typeface="Work Sans Regular"/>
              </a:defRPr>
            </a:lvl1pPr>
            <a:lvl2pPr lvl="1" algn="ctr" rtl="0">
              <a:buNone/>
              <a:defRPr sz="1100">
                <a:solidFill>
                  <a:schemeClr val="accent3"/>
                </a:solidFill>
                <a:latin typeface="Work Sans Regular"/>
                <a:ea typeface="Work Sans Regular"/>
                <a:cs typeface="Work Sans Regular"/>
                <a:sym typeface="Work Sans Regular"/>
              </a:defRPr>
            </a:lvl2pPr>
            <a:lvl3pPr lvl="2" algn="ctr" rtl="0">
              <a:buNone/>
              <a:defRPr sz="1100">
                <a:solidFill>
                  <a:schemeClr val="accent3"/>
                </a:solidFill>
                <a:latin typeface="Work Sans Regular"/>
                <a:ea typeface="Work Sans Regular"/>
                <a:cs typeface="Work Sans Regular"/>
                <a:sym typeface="Work Sans Regular"/>
              </a:defRPr>
            </a:lvl3pPr>
            <a:lvl4pPr lvl="3" algn="ctr" rtl="0">
              <a:buNone/>
              <a:defRPr sz="1100">
                <a:solidFill>
                  <a:schemeClr val="accent3"/>
                </a:solidFill>
                <a:latin typeface="Work Sans Regular"/>
                <a:ea typeface="Work Sans Regular"/>
                <a:cs typeface="Work Sans Regular"/>
                <a:sym typeface="Work Sans Regular"/>
              </a:defRPr>
            </a:lvl4pPr>
            <a:lvl5pPr lvl="4" algn="ctr" rtl="0">
              <a:buNone/>
              <a:defRPr sz="1100">
                <a:solidFill>
                  <a:schemeClr val="accent3"/>
                </a:solidFill>
                <a:latin typeface="Work Sans Regular"/>
                <a:ea typeface="Work Sans Regular"/>
                <a:cs typeface="Work Sans Regular"/>
                <a:sym typeface="Work Sans Regular"/>
              </a:defRPr>
            </a:lvl5pPr>
            <a:lvl6pPr lvl="5" algn="ctr" rtl="0">
              <a:buNone/>
              <a:defRPr sz="1100">
                <a:solidFill>
                  <a:schemeClr val="accent3"/>
                </a:solidFill>
                <a:latin typeface="Work Sans Regular"/>
                <a:ea typeface="Work Sans Regular"/>
                <a:cs typeface="Work Sans Regular"/>
                <a:sym typeface="Work Sans Regular"/>
              </a:defRPr>
            </a:lvl6pPr>
            <a:lvl7pPr lvl="6" algn="ctr" rtl="0">
              <a:buNone/>
              <a:defRPr sz="1100">
                <a:solidFill>
                  <a:schemeClr val="accent3"/>
                </a:solidFill>
                <a:latin typeface="Work Sans Regular"/>
                <a:ea typeface="Work Sans Regular"/>
                <a:cs typeface="Work Sans Regular"/>
                <a:sym typeface="Work Sans Regular"/>
              </a:defRPr>
            </a:lvl7pPr>
            <a:lvl8pPr lvl="7" algn="ctr" rtl="0">
              <a:buNone/>
              <a:defRPr sz="1100">
                <a:solidFill>
                  <a:schemeClr val="accent3"/>
                </a:solidFill>
                <a:latin typeface="Work Sans Regular"/>
                <a:ea typeface="Work Sans Regular"/>
                <a:cs typeface="Work Sans Regular"/>
                <a:sym typeface="Work Sans Regular"/>
              </a:defRPr>
            </a:lvl8pPr>
            <a:lvl9pPr lvl="8" algn="ctr" rtl="0">
              <a:buNone/>
              <a:defRPr sz="1100">
                <a:solidFill>
                  <a:schemeClr val="accent3"/>
                </a:solidFill>
                <a:latin typeface="Work Sans Regular"/>
                <a:ea typeface="Work Sans Regular"/>
                <a:cs typeface="Work Sans Regular"/>
                <a:sym typeface="Work Sans Regular"/>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Z8jeR6pIW0&amp;t=45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4"/>
          <p:cNvSpPr txBox="1">
            <a:spLocks noGrp="1"/>
          </p:cNvSpPr>
          <p:nvPr>
            <p:ph type="title"/>
          </p:nvPr>
        </p:nvSpPr>
        <p:spPr>
          <a:xfrm>
            <a:off x="937200" y="101750"/>
            <a:ext cx="7269600" cy="681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endParaRPr sz="2100" u="sng"/>
          </a:p>
          <a:p>
            <a:pPr marL="0" lvl="0" indent="0" algn="ctr" rtl="0">
              <a:spcBef>
                <a:spcPts val="0"/>
              </a:spcBef>
              <a:spcAft>
                <a:spcPts val="0"/>
              </a:spcAft>
              <a:buNone/>
            </a:pPr>
            <a:endParaRPr sz="2100" u="sng"/>
          </a:p>
          <a:p>
            <a:pPr marL="0" lvl="0" indent="0" algn="ctr" rtl="0">
              <a:spcBef>
                <a:spcPts val="0"/>
              </a:spcBef>
              <a:spcAft>
                <a:spcPts val="0"/>
              </a:spcAft>
              <a:buNone/>
            </a:pPr>
            <a:r>
              <a:rPr lang="en" sz="2100" u="sng"/>
              <a:t>Practice Sacrifice</a:t>
            </a:r>
            <a:endParaRPr sz="2100" u="sng"/>
          </a:p>
          <a:p>
            <a:pPr marL="0" lvl="0" indent="0" algn="ctr" rtl="0">
              <a:spcBef>
                <a:spcPts val="0"/>
              </a:spcBef>
              <a:spcAft>
                <a:spcPts val="0"/>
              </a:spcAft>
              <a:buNone/>
            </a:pPr>
            <a:endParaRPr/>
          </a:p>
        </p:txBody>
      </p:sp>
      <p:sp>
        <p:nvSpPr>
          <p:cNvPr id="157" name="Google Shape;157;p14"/>
          <p:cNvSpPr txBox="1">
            <a:spLocks noGrp="1"/>
          </p:cNvSpPr>
          <p:nvPr>
            <p:ph type="body" idx="1"/>
          </p:nvPr>
        </p:nvSpPr>
        <p:spPr>
          <a:xfrm>
            <a:off x="0" y="0"/>
            <a:ext cx="2964000" cy="3656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700" b="1">
                <a:latin typeface="Work Sans"/>
                <a:ea typeface="Work Sans"/>
                <a:cs typeface="Work Sans"/>
                <a:sym typeface="Work Sans"/>
              </a:rPr>
              <a:t>What did you give away?</a:t>
            </a:r>
            <a:endParaRPr sz="1700" b="1">
              <a:latin typeface="Work Sans"/>
              <a:ea typeface="Work Sans"/>
              <a:cs typeface="Work Sans"/>
              <a:sym typeface="Work Sans"/>
            </a:endParaRPr>
          </a:p>
          <a:p>
            <a:pPr marL="457200" lvl="0" indent="-317500" algn="l" rtl="0">
              <a:spcBef>
                <a:spcPts val="600"/>
              </a:spcBef>
              <a:spcAft>
                <a:spcPts val="0"/>
              </a:spcAft>
              <a:buSzPts val="1400"/>
              <a:buFont typeface="Work Sans"/>
              <a:buChar char="-"/>
            </a:pPr>
            <a:r>
              <a:rPr lang="en" sz="1400" b="1">
                <a:latin typeface="Work Sans"/>
                <a:ea typeface="Work Sans"/>
                <a:cs typeface="Work Sans"/>
                <a:sym typeface="Work Sans"/>
              </a:rPr>
              <a:t>Time</a:t>
            </a:r>
            <a:endParaRPr sz="1400" b="1">
              <a:latin typeface="Work Sans"/>
              <a:ea typeface="Work Sans"/>
              <a:cs typeface="Work Sans"/>
              <a:sym typeface="Work Sans"/>
            </a:endParaRPr>
          </a:p>
          <a:p>
            <a:pPr marL="457200" lvl="0" indent="-317500" algn="l" rtl="0">
              <a:spcBef>
                <a:spcPts val="0"/>
              </a:spcBef>
              <a:spcAft>
                <a:spcPts val="0"/>
              </a:spcAft>
              <a:buSzPts val="1400"/>
              <a:buFont typeface="Work Sans"/>
              <a:buChar char="-"/>
            </a:pPr>
            <a:r>
              <a:rPr lang="en" sz="1400" b="1">
                <a:latin typeface="Work Sans"/>
                <a:ea typeface="Work Sans"/>
                <a:cs typeface="Work Sans"/>
                <a:sym typeface="Work Sans"/>
              </a:rPr>
              <a:t>Food</a:t>
            </a:r>
            <a:endParaRPr sz="1400" b="1">
              <a:latin typeface="Work Sans"/>
              <a:ea typeface="Work Sans"/>
              <a:cs typeface="Work Sans"/>
              <a:sym typeface="Work Sans"/>
            </a:endParaRPr>
          </a:p>
          <a:p>
            <a:pPr marL="0" lvl="0" indent="0" algn="l" rtl="0">
              <a:spcBef>
                <a:spcPts val="600"/>
              </a:spcBef>
              <a:spcAft>
                <a:spcPts val="0"/>
              </a:spcAft>
              <a:buNone/>
            </a:pPr>
            <a:r>
              <a:rPr lang="en" sz="1400" b="1">
                <a:latin typeface="Work Sans"/>
                <a:ea typeface="Work Sans"/>
                <a:cs typeface="Work Sans"/>
                <a:sym typeface="Work Sans"/>
              </a:rPr>
              <a:t> -books</a:t>
            </a:r>
            <a:endParaRPr sz="1400" b="1">
              <a:latin typeface="Work Sans"/>
              <a:ea typeface="Work Sans"/>
              <a:cs typeface="Work Sans"/>
              <a:sym typeface="Work Sans"/>
            </a:endParaRPr>
          </a:p>
          <a:p>
            <a:pPr marL="0" lvl="0" indent="0" algn="l" rtl="0">
              <a:spcBef>
                <a:spcPts val="600"/>
              </a:spcBef>
              <a:spcAft>
                <a:spcPts val="0"/>
              </a:spcAft>
              <a:buNone/>
            </a:pPr>
            <a:r>
              <a:rPr lang="en" sz="1400" b="1">
                <a:latin typeface="Work Sans"/>
                <a:ea typeface="Work Sans"/>
                <a:cs typeface="Work Sans"/>
                <a:sym typeface="Work Sans"/>
              </a:rPr>
              <a:t> - Time</a:t>
            </a:r>
            <a:endParaRPr sz="1400" b="1">
              <a:latin typeface="Work Sans"/>
              <a:ea typeface="Work Sans"/>
              <a:cs typeface="Work Sans"/>
              <a:sym typeface="Work Sans"/>
            </a:endParaRPr>
          </a:p>
          <a:p>
            <a:pPr marL="0" lvl="0" indent="0" algn="l" rtl="0">
              <a:spcBef>
                <a:spcPts val="600"/>
              </a:spcBef>
              <a:spcAft>
                <a:spcPts val="0"/>
              </a:spcAft>
              <a:buNone/>
            </a:pPr>
            <a:r>
              <a:rPr lang="en" sz="1400" b="1">
                <a:latin typeface="Work Sans"/>
                <a:ea typeface="Work Sans"/>
                <a:cs typeface="Work Sans"/>
                <a:sym typeface="Work Sans"/>
              </a:rPr>
              <a:t> -effort and love</a:t>
            </a:r>
            <a:endParaRPr sz="1400" b="1">
              <a:latin typeface="Work Sans"/>
              <a:ea typeface="Work Sans"/>
              <a:cs typeface="Work Sans"/>
              <a:sym typeface="Work Sans"/>
            </a:endParaRPr>
          </a:p>
          <a:p>
            <a:pPr marL="0" lvl="0" indent="0" algn="l" rtl="0">
              <a:spcBef>
                <a:spcPts val="600"/>
              </a:spcBef>
              <a:spcAft>
                <a:spcPts val="0"/>
              </a:spcAft>
              <a:buNone/>
            </a:pPr>
            <a:r>
              <a:rPr lang="en" sz="1400" b="1">
                <a:latin typeface="Work Sans"/>
                <a:ea typeface="Work Sans"/>
                <a:cs typeface="Work Sans"/>
                <a:sym typeface="Work Sans"/>
              </a:rPr>
              <a:t>- time, effort</a:t>
            </a:r>
            <a:endParaRPr sz="1400" b="1">
              <a:latin typeface="Work Sans"/>
              <a:ea typeface="Work Sans"/>
              <a:cs typeface="Work Sans"/>
              <a:sym typeface="Work Sans"/>
            </a:endParaRPr>
          </a:p>
          <a:p>
            <a:pPr marL="0" lvl="0" indent="0" algn="l" rtl="0">
              <a:spcBef>
                <a:spcPts val="600"/>
              </a:spcBef>
              <a:spcAft>
                <a:spcPts val="0"/>
              </a:spcAft>
              <a:buNone/>
            </a:pPr>
            <a:r>
              <a:rPr lang="en" sz="1400" b="1">
                <a:latin typeface="Work Sans"/>
                <a:ea typeface="Work Sans"/>
                <a:cs typeface="Work Sans"/>
                <a:sym typeface="Work Sans"/>
              </a:rPr>
              <a:t>Favorite painting</a:t>
            </a:r>
            <a:endParaRPr sz="1400" b="1">
              <a:latin typeface="Work Sans"/>
              <a:ea typeface="Work Sans"/>
              <a:cs typeface="Work Sans"/>
              <a:sym typeface="Work Sans"/>
            </a:endParaRPr>
          </a:p>
          <a:p>
            <a:pPr marL="0" lvl="0" indent="0" algn="l" rtl="0">
              <a:spcBef>
                <a:spcPts val="600"/>
              </a:spcBef>
              <a:spcAft>
                <a:spcPts val="0"/>
              </a:spcAft>
              <a:buNone/>
            </a:pPr>
            <a:r>
              <a:rPr lang="en" sz="1400" b="1">
                <a:latin typeface="Work Sans"/>
                <a:ea typeface="Work Sans"/>
                <a:cs typeface="Work Sans"/>
                <a:sym typeface="Work Sans"/>
              </a:rPr>
              <a:t>Time</a:t>
            </a:r>
            <a:endParaRPr sz="1400" b="1">
              <a:latin typeface="Work Sans"/>
              <a:ea typeface="Work Sans"/>
              <a:cs typeface="Work Sans"/>
              <a:sym typeface="Work Sans"/>
            </a:endParaRPr>
          </a:p>
          <a:p>
            <a:pPr marL="0" lvl="0" indent="0" algn="l" rtl="0">
              <a:spcBef>
                <a:spcPts val="600"/>
              </a:spcBef>
              <a:spcAft>
                <a:spcPts val="0"/>
              </a:spcAft>
              <a:buNone/>
            </a:pPr>
            <a:r>
              <a:rPr lang="en" sz="1400" b="1">
                <a:latin typeface="Work Sans"/>
                <a:ea typeface="Work Sans"/>
                <a:cs typeface="Work Sans"/>
                <a:sym typeface="Work Sans"/>
              </a:rPr>
              <a:t>Foot</a:t>
            </a:r>
            <a:endParaRPr sz="1400" b="1">
              <a:latin typeface="Work Sans"/>
              <a:ea typeface="Work Sans"/>
              <a:cs typeface="Work Sans"/>
              <a:sym typeface="Work Sans"/>
            </a:endParaRPr>
          </a:p>
          <a:p>
            <a:pPr marL="0" lvl="0" indent="0" algn="l" rtl="0">
              <a:spcBef>
                <a:spcPts val="600"/>
              </a:spcBef>
              <a:spcAft>
                <a:spcPts val="0"/>
              </a:spcAft>
              <a:buNone/>
            </a:pPr>
            <a:r>
              <a:rPr lang="en" sz="1400" b="1">
                <a:latin typeface="Work Sans"/>
                <a:ea typeface="Work Sans"/>
                <a:cs typeface="Work Sans"/>
                <a:sym typeface="Work Sans"/>
              </a:rPr>
              <a:t>-time, effort</a:t>
            </a:r>
            <a:endParaRPr sz="1400" b="1">
              <a:latin typeface="Work Sans"/>
              <a:ea typeface="Work Sans"/>
              <a:cs typeface="Work Sans"/>
              <a:sym typeface="Work Sans"/>
            </a:endParaRPr>
          </a:p>
          <a:p>
            <a:pPr marL="0" lvl="0" indent="0" algn="l" rtl="0">
              <a:spcBef>
                <a:spcPts val="600"/>
              </a:spcBef>
              <a:spcAft>
                <a:spcPts val="0"/>
              </a:spcAft>
              <a:buNone/>
            </a:pPr>
            <a:r>
              <a:rPr lang="en" sz="1400" b="1">
                <a:latin typeface="Work Sans"/>
                <a:ea typeface="Work Sans"/>
                <a:cs typeface="Work Sans"/>
                <a:sym typeface="Work Sans"/>
              </a:rPr>
              <a:t>-time and effort</a:t>
            </a:r>
            <a:endParaRPr sz="1400" b="1">
              <a:latin typeface="Work Sans"/>
              <a:ea typeface="Work Sans"/>
              <a:cs typeface="Work Sans"/>
              <a:sym typeface="Work Sans"/>
            </a:endParaRPr>
          </a:p>
          <a:p>
            <a:pPr marL="0" lvl="0" indent="0" algn="l" rtl="0">
              <a:spcBef>
                <a:spcPts val="600"/>
              </a:spcBef>
              <a:spcAft>
                <a:spcPts val="0"/>
              </a:spcAft>
              <a:buNone/>
            </a:pPr>
            <a:r>
              <a:rPr lang="en" sz="1400" b="1">
                <a:latin typeface="Work Sans"/>
                <a:ea typeface="Work Sans"/>
                <a:cs typeface="Work Sans"/>
                <a:sym typeface="Work Sans"/>
              </a:rPr>
              <a:t>-time</a:t>
            </a:r>
            <a:endParaRPr sz="1400" b="1">
              <a:latin typeface="Work Sans"/>
              <a:ea typeface="Work Sans"/>
              <a:cs typeface="Work Sans"/>
              <a:sym typeface="Work Sans"/>
            </a:endParaRPr>
          </a:p>
        </p:txBody>
      </p:sp>
      <p:sp>
        <p:nvSpPr>
          <p:cNvPr id="158" name="Google Shape;158;p14"/>
          <p:cNvSpPr txBox="1">
            <a:spLocks noGrp="1"/>
          </p:cNvSpPr>
          <p:nvPr>
            <p:ph type="body" idx="2"/>
          </p:nvPr>
        </p:nvSpPr>
        <p:spPr>
          <a:xfrm>
            <a:off x="2823689" y="543026"/>
            <a:ext cx="2820300" cy="34014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400" b="1">
                <a:latin typeface="Work Sans"/>
                <a:ea typeface="Work Sans"/>
                <a:cs typeface="Work Sans"/>
                <a:sym typeface="Work Sans"/>
              </a:rPr>
              <a:t>Why did you choose to make this sacrifice?</a:t>
            </a:r>
            <a:endParaRPr sz="1400" b="1">
              <a:latin typeface="Work Sans"/>
              <a:ea typeface="Work Sans"/>
              <a:cs typeface="Work Sans"/>
              <a:sym typeface="Work Sans"/>
            </a:endParaRPr>
          </a:p>
          <a:p>
            <a:pPr marL="457200" lvl="0" indent="-317500" algn="ctr" rtl="0">
              <a:spcBef>
                <a:spcPts val="600"/>
              </a:spcBef>
              <a:spcAft>
                <a:spcPts val="0"/>
              </a:spcAft>
              <a:buSzPts val="1400"/>
              <a:buFont typeface="Work Sans"/>
              <a:buChar char="-"/>
            </a:pPr>
            <a:r>
              <a:rPr lang="en" sz="1400" b="1">
                <a:latin typeface="Work Sans"/>
                <a:ea typeface="Work Sans"/>
                <a:cs typeface="Work Sans"/>
                <a:sym typeface="Work Sans"/>
              </a:rPr>
              <a:t>Someone was busy</a:t>
            </a:r>
            <a:endParaRPr sz="1400" b="1">
              <a:latin typeface="Work Sans"/>
              <a:ea typeface="Work Sans"/>
              <a:cs typeface="Work Sans"/>
              <a:sym typeface="Work Sans"/>
            </a:endParaRPr>
          </a:p>
          <a:p>
            <a:pPr marL="457200" lvl="0" indent="-317500" algn="ctr" rtl="0">
              <a:spcBef>
                <a:spcPts val="0"/>
              </a:spcBef>
              <a:spcAft>
                <a:spcPts val="0"/>
              </a:spcAft>
              <a:buSzPts val="1400"/>
              <a:buFont typeface="Work Sans"/>
              <a:buChar char="-"/>
            </a:pPr>
            <a:r>
              <a:rPr lang="en" sz="1400" b="1">
                <a:latin typeface="Work Sans"/>
                <a:ea typeface="Work Sans"/>
                <a:cs typeface="Work Sans"/>
                <a:sym typeface="Work Sans"/>
              </a:rPr>
              <a:t>Had a lot, wanted to share</a:t>
            </a:r>
            <a:endParaRPr sz="1400" b="1">
              <a:latin typeface="Work Sans"/>
              <a:ea typeface="Work Sans"/>
              <a:cs typeface="Work Sans"/>
              <a:sym typeface="Work Sans"/>
            </a:endParaRPr>
          </a:p>
          <a:p>
            <a:pPr marL="457200" lvl="0" indent="-317500" algn="ctr" rtl="0">
              <a:spcBef>
                <a:spcPts val="0"/>
              </a:spcBef>
              <a:spcAft>
                <a:spcPts val="0"/>
              </a:spcAft>
              <a:buSzPts val="1400"/>
              <a:buFont typeface="Work Sans"/>
              <a:buChar char="-"/>
            </a:pPr>
            <a:r>
              <a:rPr lang="en" sz="1400" b="1">
                <a:latin typeface="Work Sans"/>
                <a:ea typeface="Work Sans"/>
                <a:cs typeface="Work Sans"/>
                <a:sym typeface="Work Sans"/>
              </a:rPr>
              <a:t>The person was busy</a:t>
            </a:r>
            <a:endParaRPr sz="1400" b="1">
              <a:latin typeface="Work Sans"/>
              <a:ea typeface="Work Sans"/>
              <a:cs typeface="Work Sans"/>
              <a:sym typeface="Work Sans"/>
            </a:endParaRPr>
          </a:p>
          <a:p>
            <a:pPr marL="457200" lvl="0" indent="-317500" algn="ctr" rtl="0">
              <a:spcBef>
                <a:spcPts val="0"/>
              </a:spcBef>
              <a:spcAft>
                <a:spcPts val="0"/>
              </a:spcAft>
              <a:buSzPts val="1400"/>
              <a:buFont typeface="Work Sans"/>
              <a:buChar char="-"/>
            </a:pPr>
            <a:r>
              <a:rPr lang="en" sz="1400" b="1">
                <a:latin typeface="Work Sans"/>
                <a:ea typeface="Work Sans"/>
                <a:cs typeface="Work Sans"/>
                <a:sym typeface="Work Sans"/>
              </a:rPr>
              <a:t>The person was injured and sad</a:t>
            </a:r>
            <a:endParaRPr sz="1400" b="1">
              <a:latin typeface="Work Sans"/>
              <a:ea typeface="Work Sans"/>
              <a:cs typeface="Work Sans"/>
              <a:sym typeface="Work Sans"/>
            </a:endParaRPr>
          </a:p>
          <a:p>
            <a:pPr marL="457200" lvl="0" indent="-317500" algn="ctr" rtl="0">
              <a:spcBef>
                <a:spcPts val="0"/>
              </a:spcBef>
              <a:spcAft>
                <a:spcPts val="0"/>
              </a:spcAft>
              <a:buSzPts val="1400"/>
              <a:buFont typeface="Work Sans"/>
              <a:buChar char="-"/>
            </a:pPr>
            <a:r>
              <a:rPr lang="en" sz="1400" b="1">
                <a:latin typeface="Work Sans"/>
                <a:ea typeface="Work Sans"/>
                <a:cs typeface="Work Sans"/>
                <a:sym typeface="Work Sans"/>
              </a:rPr>
              <a:t>She was busy</a:t>
            </a:r>
            <a:endParaRPr sz="1400" b="1">
              <a:latin typeface="Work Sans"/>
              <a:ea typeface="Work Sans"/>
              <a:cs typeface="Work Sans"/>
              <a:sym typeface="Work Sans"/>
            </a:endParaRPr>
          </a:p>
          <a:p>
            <a:pPr marL="457200" lvl="0" indent="-317500" algn="ctr" rtl="0">
              <a:spcBef>
                <a:spcPts val="0"/>
              </a:spcBef>
              <a:spcAft>
                <a:spcPts val="0"/>
              </a:spcAft>
              <a:buSzPts val="1400"/>
              <a:buFont typeface="Work Sans"/>
              <a:buChar char="-"/>
            </a:pPr>
            <a:r>
              <a:rPr lang="en" sz="1400" b="1">
                <a:latin typeface="Work Sans"/>
                <a:ea typeface="Work Sans"/>
                <a:cs typeface="Work Sans"/>
                <a:sym typeface="Work Sans"/>
              </a:rPr>
              <a:t>They didn’t have many books</a:t>
            </a:r>
            <a:endParaRPr sz="1400" b="1">
              <a:latin typeface="Work Sans"/>
              <a:ea typeface="Work Sans"/>
              <a:cs typeface="Work Sans"/>
              <a:sym typeface="Work Sans"/>
            </a:endParaRPr>
          </a:p>
          <a:p>
            <a:pPr marL="457200" lvl="0" indent="-317500" algn="ctr" rtl="0">
              <a:spcBef>
                <a:spcPts val="0"/>
              </a:spcBef>
              <a:spcAft>
                <a:spcPts val="0"/>
              </a:spcAft>
              <a:buSzPts val="1400"/>
              <a:buFont typeface="Work Sans"/>
              <a:buChar char="-"/>
            </a:pPr>
            <a:r>
              <a:rPr lang="en" sz="1400" b="1">
                <a:latin typeface="Work Sans"/>
                <a:ea typeface="Work Sans"/>
                <a:cs typeface="Work Sans"/>
                <a:sym typeface="Work Sans"/>
              </a:rPr>
              <a:t>wanted to give away something special</a:t>
            </a:r>
            <a:endParaRPr sz="1400" b="1">
              <a:latin typeface="Work Sans"/>
              <a:ea typeface="Work Sans"/>
              <a:cs typeface="Work Sans"/>
              <a:sym typeface="Work Sans"/>
            </a:endParaRPr>
          </a:p>
          <a:p>
            <a:pPr marL="457200" lvl="0" indent="-317500" algn="ctr" rtl="0">
              <a:spcBef>
                <a:spcPts val="0"/>
              </a:spcBef>
              <a:spcAft>
                <a:spcPts val="0"/>
              </a:spcAft>
              <a:buSzPts val="1400"/>
              <a:buFont typeface="Work Sans"/>
              <a:buChar char="-"/>
            </a:pPr>
            <a:r>
              <a:rPr lang="en" sz="1400" b="1">
                <a:latin typeface="Work Sans"/>
                <a:ea typeface="Work Sans"/>
                <a:cs typeface="Work Sans"/>
                <a:sym typeface="Work Sans"/>
              </a:rPr>
              <a:t>They needed help</a:t>
            </a:r>
            <a:endParaRPr sz="1400" b="1">
              <a:latin typeface="Work Sans"/>
              <a:ea typeface="Work Sans"/>
              <a:cs typeface="Work Sans"/>
              <a:sym typeface="Work Sans"/>
            </a:endParaRPr>
          </a:p>
          <a:p>
            <a:pPr marL="0" lvl="0" indent="0" algn="ctr" rtl="0">
              <a:spcBef>
                <a:spcPts val="600"/>
              </a:spcBef>
              <a:spcAft>
                <a:spcPts val="0"/>
              </a:spcAft>
              <a:buNone/>
            </a:pPr>
            <a:r>
              <a:rPr lang="en" sz="1600" b="1">
                <a:latin typeface="Work Sans"/>
                <a:ea typeface="Work Sans"/>
                <a:cs typeface="Work Sans"/>
                <a:sym typeface="Work Sans"/>
              </a:rPr>
              <a:t>-he needed help with math</a:t>
            </a:r>
            <a:endParaRPr sz="1600" b="1">
              <a:latin typeface="Work Sans"/>
              <a:ea typeface="Work Sans"/>
              <a:cs typeface="Work Sans"/>
              <a:sym typeface="Work Sans"/>
            </a:endParaRPr>
          </a:p>
          <a:p>
            <a:pPr marL="0" lvl="0" indent="0" algn="ctr" rtl="0">
              <a:spcBef>
                <a:spcPts val="600"/>
              </a:spcBef>
              <a:spcAft>
                <a:spcPts val="0"/>
              </a:spcAft>
              <a:buNone/>
            </a:pPr>
            <a:r>
              <a:rPr lang="en" sz="1600" b="1">
                <a:latin typeface="Work Sans"/>
                <a:ea typeface="Work Sans"/>
                <a:cs typeface="Work Sans"/>
                <a:sym typeface="Work Sans"/>
              </a:rPr>
              <a:t>-needed advice</a:t>
            </a:r>
            <a:endParaRPr sz="1600" b="1">
              <a:latin typeface="Work Sans"/>
              <a:ea typeface="Work Sans"/>
              <a:cs typeface="Work Sans"/>
              <a:sym typeface="Work Sans"/>
            </a:endParaRPr>
          </a:p>
        </p:txBody>
      </p:sp>
      <p:sp>
        <p:nvSpPr>
          <p:cNvPr id="159" name="Google Shape;159;p14"/>
          <p:cNvSpPr txBox="1">
            <a:spLocks noGrp="1"/>
          </p:cNvSpPr>
          <p:nvPr>
            <p:ph type="body" idx="3"/>
          </p:nvPr>
        </p:nvSpPr>
        <p:spPr>
          <a:xfrm>
            <a:off x="6095998" y="101750"/>
            <a:ext cx="2551200" cy="4070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b="1">
                <a:latin typeface="Work Sans"/>
                <a:ea typeface="Work Sans"/>
                <a:cs typeface="Work Sans"/>
                <a:sym typeface="Work Sans"/>
              </a:rPr>
              <a:t>How did the person who received your gift react? </a:t>
            </a:r>
            <a:endParaRPr sz="1600" b="1">
              <a:latin typeface="Work Sans"/>
              <a:ea typeface="Work Sans"/>
              <a:cs typeface="Work Sans"/>
              <a:sym typeface="Work Sans"/>
            </a:endParaRPr>
          </a:p>
          <a:p>
            <a:pPr marL="457200" lvl="0" indent="-330200" algn="l" rtl="0">
              <a:spcBef>
                <a:spcPts val="600"/>
              </a:spcBef>
              <a:spcAft>
                <a:spcPts val="0"/>
              </a:spcAft>
              <a:buSzPts val="1600"/>
              <a:buFont typeface="Work Sans"/>
              <a:buChar char="-"/>
            </a:pPr>
            <a:r>
              <a:rPr lang="en" sz="1600" b="1">
                <a:latin typeface="Work Sans"/>
                <a:ea typeface="Work Sans"/>
                <a:cs typeface="Work Sans"/>
                <a:sym typeface="Work Sans"/>
              </a:rPr>
              <a:t>They were happy</a:t>
            </a:r>
            <a:endParaRPr sz="1600" b="1">
              <a:latin typeface="Work Sans"/>
              <a:ea typeface="Work Sans"/>
              <a:cs typeface="Work Sans"/>
              <a:sym typeface="Work Sans"/>
            </a:endParaRPr>
          </a:p>
          <a:p>
            <a:pPr marL="457200" lvl="0" indent="-330200" algn="l" rtl="0">
              <a:spcBef>
                <a:spcPts val="0"/>
              </a:spcBef>
              <a:spcAft>
                <a:spcPts val="0"/>
              </a:spcAft>
              <a:buSzPts val="1600"/>
              <a:buFont typeface="Work Sans"/>
              <a:buChar char="-"/>
            </a:pPr>
            <a:r>
              <a:rPr lang="en" sz="1600" b="1">
                <a:latin typeface="Work Sans"/>
                <a:ea typeface="Work Sans"/>
                <a:cs typeface="Work Sans"/>
                <a:sym typeface="Work Sans"/>
              </a:rPr>
              <a:t>Happy</a:t>
            </a:r>
            <a:endParaRPr sz="1600" b="1">
              <a:latin typeface="Work Sans"/>
              <a:ea typeface="Work Sans"/>
              <a:cs typeface="Work Sans"/>
              <a:sym typeface="Work Sans"/>
            </a:endParaRPr>
          </a:p>
          <a:p>
            <a:pPr marL="0" lvl="0" indent="0" algn="l" rtl="0">
              <a:spcBef>
                <a:spcPts val="600"/>
              </a:spcBef>
              <a:spcAft>
                <a:spcPts val="0"/>
              </a:spcAft>
              <a:buNone/>
            </a:pPr>
            <a:r>
              <a:rPr lang="en" sz="1600" b="1">
                <a:latin typeface="Work Sans"/>
                <a:ea typeface="Work Sans"/>
                <a:cs typeface="Work Sans"/>
                <a:sym typeface="Work Sans"/>
              </a:rPr>
              <a:t>-They were happy</a:t>
            </a:r>
            <a:endParaRPr sz="1600" b="1">
              <a:latin typeface="Work Sans"/>
              <a:ea typeface="Work Sans"/>
              <a:cs typeface="Work Sans"/>
              <a:sym typeface="Work Sans"/>
            </a:endParaRPr>
          </a:p>
          <a:p>
            <a:pPr marL="0" lvl="0" indent="0" algn="l" rtl="0">
              <a:spcBef>
                <a:spcPts val="600"/>
              </a:spcBef>
              <a:spcAft>
                <a:spcPts val="0"/>
              </a:spcAft>
              <a:buNone/>
            </a:pPr>
            <a:r>
              <a:rPr lang="en" sz="1600" b="1">
                <a:latin typeface="Work Sans"/>
                <a:ea typeface="Work Sans"/>
                <a:cs typeface="Work Sans"/>
                <a:sym typeface="Work Sans"/>
              </a:rPr>
              <a:t>-thankful &amp; loving</a:t>
            </a:r>
            <a:endParaRPr sz="1600" b="1">
              <a:latin typeface="Work Sans"/>
              <a:ea typeface="Work Sans"/>
              <a:cs typeface="Work Sans"/>
              <a:sym typeface="Work Sans"/>
            </a:endParaRPr>
          </a:p>
          <a:p>
            <a:pPr marL="0" lvl="0" indent="0" algn="l" rtl="0">
              <a:spcBef>
                <a:spcPts val="600"/>
              </a:spcBef>
              <a:spcAft>
                <a:spcPts val="0"/>
              </a:spcAft>
              <a:buNone/>
            </a:pPr>
            <a:r>
              <a:rPr lang="en" sz="1600" b="1">
                <a:latin typeface="Work Sans"/>
                <a:ea typeface="Work Sans"/>
                <a:cs typeface="Work Sans"/>
                <a:sym typeface="Work Sans"/>
              </a:rPr>
              <a:t>-really good</a:t>
            </a:r>
            <a:endParaRPr sz="1600" b="1">
              <a:latin typeface="Work Sans"/>
              <a:ea typeface="Work Sans"/>
              <a:cs typeface="Work Sans"/>
              <a:sym typeface="Work Sans"/>
            </a:endParaRPr>
          </a:p>
          <a:p>
            <a:pPr marL="0" lvl="0" indent="0" algn="l" rtl="0">
              <a:spcBef>
                <a:spcPts val="600"/>
              </a:spcBef>
              <a:spcAft>
                <a:spcPts val="0"/>
              </a:spcAft>
              <a:buNone/>
            </a:pPr>
            <a:r>
              <a:rPr lang="en" sz="1600" b="1">
                <a:latin typeface="Work Sans"/>
                <a:ea typeface="Work Sans"/>
                <a:cs typeface="Work Sans"/>
                <a:sym typeface="Work Sans"/>
              </a:rPr>
              <a:t>Thankful</a:t>
            </a:r>
            <a:endParaRPr sz="1600" b="1">
              <a:latin typeface="Work Sans"/>
              <a:ea typeface="Work Sans"/>
              <a:cs typeface="Work Sans"/>
              <a:sym typeface="Work Sans"/>
            </a:endParaRPr>
          </a:p>
          <a:p>
            <a:pPr marL="0" lvl="0" indent="0" algn="l" rtl="0">
              <a:spcBef>
                <a:spcPts val="600"/>
              </a:spcBef>
              <a:spcAft>
                <a:spcPts val="0"/>
              </a:spcAft>
              <a:buNone/>
            </a:pPr>
            <a:r>
              <a:rPr lang="en" sz="1600" b="1">
                <a:latin typeface="Work Sans"/>
                <a:ea typeface="Work Sans"/>
                <a:cs typeface="Work Sans"/>
                <a:sym typeface="Work Sans"/>
              </a:rPr>
              <a:t>Surprised and happy</a:t>
            </a:r>
            <a:endParaRPr sz="1600" b="1">
              <a:latin typeface="Work Sans"/>
              <a:ea typeface="Work Sans"/>
              <a:cs typeface="Work Sans"/>
              <a:sym typeface="Work Sans"/>
            </a:endParaRPr>
          </a:p>
          <a:p>
            <a:pPr marL="0" lvl="0" indent="0" algn="l" rtl="0">
              <a:spcBef>
                <a:spcPts val="600"/>
              </a:spcBef>
              <a:spcAft>
                <a:spcPts val="0"/>
              </a:spcAft>
              <a:buNone/>
            </a:pPr>
            <a:r>
              <a:rPr lang="en" sz="1600" b="1">
                <a:latin typeface="Work Sans"/>
                <a:ea typeface="Work Sans"/>
                <a:cs typeface="Work Sans"/>
                <a:sym typeface="Work Sans"/>
              </a:rPr>
              <a:t> -very thankful</a:t>
            </a:r>
            <a:endParaRPr sz="1600" b="1">
              <a:latin typeface="Work Sans"/>
              <a:ea typeface="Work Sans"/>
              <a:cs typeface="Work Sans"/>
              <a:sym typeface="Work Sans"/>
            </a:endParaRPr>
          </a:p>
          <a:p>
            <a:pPr marL="0" lvl="0" indent="0" algn="l" rtl="0">
              <a:spcBef>
                <a:spcPts val="600"/>
              </a:spcBef>
              <a:spcAft>
                <a:spcPts val="0"/>
              </a:spcAft>
              <a:buNone/>
            </a:pPr>
            <a:r>
              <a:rPr lang="en" sz="1600" b="1">
                <a:latin typeface="Work Sans"/>
                <a:ea typeface="Work Sans"/>
                <a:cs typeface="Work Sans"/>
                <a:sym typeface="Work Sans"/>
              </a:rPr>
              <a:t>-thankful</a:t>
            </a:r>
            <a:endParaRPr sz="1600" b="1">
              <a:latin typeface="Work Sans"/>
              <a:ea typeface="Work Sans"/>
              <a:cs typeface="Work Sans"/>
              <a:sym typeface="Work Sans"/>
            </a:endParaRPr>
          </a:p>
          <a:p>
            <a:pPr marL="0" lvl="0" indent="0" algn="l" rtl="0">
              <a:spcBef>
                <a:spcPts val="600"/>
              </a:spcBef>
              <a:spcAft>
                <a:spcPts val="0"/>
              </a:spcAft>
              <a:buNone/>
            </a:pPr>
            <a:r>
              <a:rPr lang="en" sz="1600" b="1">
                <a:latin typeface="Work Sans"/>
                <a:ea typeface="Work Sans"/>
                <a:cs typeface="Work Sans"/>
                <a:sym typeface="Work Sans"/>
              </a:rPr>
              <a:t>-better, relieved</a:t>
            </a:r>
            <a:endParaRPr sz="1600" b="1">
              <a:latin typeface="Work Sans"/>
              <a:ea typeface="Work Sans"/>
              <a:cs typeface="Work Sans"/>
              <a:sym typeface="Work Sans"/>
            </a:endParaRPr>
          </a:p>
          <a:p>
            <a:pPr marL="0" lvl="0" indent="0" algn="ctr" rtl="0">
              <a:spcBef>
                <a:spcPts val="600"/>
              </a:spcBef>
              <a:spcAft>
                <a:spcPts val="0"/>
              </a:spcAft>
              <a:buNone/>
            </a:pPr>
            <a:endParaRPr sz="1600" b="1">
              <a:latin typeface="Work Sans"/>
              <a:ea typeface="Work Sans"/>
              <a:cs typeface="Work Sans"/>
              <a:sym typeface="Work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842375" y="756125"/>
            <a:ext cx="7269600" cy="791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Sign language, “I think you are wonderful”</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05" name="Google Shape;205;p23"/>
          <p:cNvSpPr txBox="1"/>
          <p:nvPr/>
        </p:nvSpPr>
        <p:spPr>
          <a:xfrm>
            <a:off x="2647225" y="1468900"/>
            <a:ext cx="3975000" cy="123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1100" u="sng">
                <a:solidFill>
                  <a:schemeClr val="hlink"/>
                </a:solidFill>
                <a:hlinkClick r:id="rId3"/>
              </a:rPr>
              <a:t>https://www.youtube.com/watch?v=aZ8jeR6pIW0&amp;t=45s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p:nvPr/>
        </p:nvSpPr>
        <p:spPr>
          <a:xfrm>
            <a:off x="289625" y="149800"/>
            <a:ext cx="8589000" cy="4739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600"/>
              </a:spcBef>
              <a:spcAft>
                <a:spcPts val="0"/>
              </a:spcAft>
              <a:buNone/>
            </a:pPr>
            <a:r>
              <a:rPr lang="en" sz="2000" b="1">
                <a:solidFill>
                  <a:srgbClr val="0000FF"/>
                </a:solidFill>
                <a:latin typeface="Work Sans"/>
                <a:ea typeface="Work Sans"/>
                <a:cs typeface="Work Sans"/>
                <a:sym typeface="Work Sans"/>
              </a:rPr>
              <a:t>Many times we don’t know how our sacrifice will </a:t>
            </a:r>
            <a:r>
              <a:rPr lang="en" sz="2000" b="1" i="1">
                <a:solidFill>
                  <a:srgbClr val="0000FF"/>
                </a:solidFill>
                <a:latin typeface="Work Sans"/>
                <a:ea typeface="Work Sans"/>
                <a:cs typeface="Work Sans"/>
                <a:sym typeface="Work Sans"/>
              </a:rPr>
              <a:t>affect </a:t>
            </a:r>
            <a:r>
              <a:rPr lang="en" sz="2000" b="1">
                <a:solidFill>
                  <a:srgbClr val="0000FF"/>
                </a:solidFill>
                <a:latin typeface="Work Sans"/>
                <a:ea typeface="Work Sans"/>
                <a:cs typeface="Work Sans"/>
                <a:sym typeface="Work Sans"/>
              </a:rPr>
              <a:t>other people. We don’t know if it will make someone better or happier. We don’t even know if they will be thankful for it. </a:t>
            </a:r>
            <a:endParaRPr sz="2000" b="1">
              <a:solidFill>
                <a:srgbClr val="0000FF"/>
              </a:solidFill>
              <a:latin typeface="Work Sans"/>
              <a:ea typeface="Work Sans"/>
              <a:cs typeface="Work Sans"/>
              <a:sym typeface="Work Sans"/>
            </a:endParaRPr>
          </a:p>
          <a:p>
            <a:pPr marL="0" lvl="0" indent="0" algn="ctr" rtl="0">
              <a:lnSpc>
                <a:spcPct val="115000"/>
              </a:lnSpc>
              <a:spcBef>
                <a:spcPts val="600"/>
              </a:spcBef>
              <a:spcAft>
                <a:spcPts val="0"/>
              </a:spcAft>
              <a:buNone/>
            </a:pPr>
            <a:endParaRPr sz="1300" b="1">
              <a:solidFill>
                <a:srgbClr val="001B40"/>
              </a:solidFill>
              <a:latin typeface="Work Sans"/>
              <a:ea typeface="Work Sans"/>
              <a:cs typeface="Work Sans"/>
              <a:sym typeface="Work Sans"/>
            </a:endParaRPr>
          </a:p>
          <a:p>
            <a:pPr marL="0" lvl="0" indent="0" algn="ctr" rtl="0">
              <a:lnSpc>
                <a:spcPct val="115000"/>
              </a:lnSpc>
              <a:spcBef>
                <a:spcPts val="600"/>
              </a:spcBef>
              <a:spcAft>
                <a:spcPts val="0"/>
              </a:spcAft>
              <a:buNone/>
            </a:pPr>
            <a:r>
              <a:rPr lang="en" sz="2000" b="1">
                <a:solidFill>
                  <a:srgbClr val="0000FF"/>
                </a:solidFill>
                <a:latin typeface="Work Sans"/>
                <a:ea typeface="Work Sans"/>
                <a:cs typeface="Work Sans"/>
                <a:sym typeface="Work Sans"/>
              </a:rPr>
              <a:t>How would you feel about making a sacrifi</a:t>
            </a:r>
            <a:r>
              <a:rPr lang="en" sz="2100" b="1">
                <a:solidFill>
                  <a:srgbClr val="0000FF"/>
                </a:solidFill>
                <a:latin typeface="Work Sans"/>
                <a:ea typeface="Work Sans"/>
                <a:cs typeface="Work Sans"/>
                <a:sym typeface="Work Sans"/>
              </a:rPr>
              <a:t>ce</a:t>
            </a:r>
            <a:r>
              <a:rPr lang="en" sz="2000" b="1">
                <a:solidFill>
                  <a:srgbClr val="0000FF"/>
                </a:solidFill>
                <a:latin typeface="Work Sans"/>
                <a:ea typeface="Work Sans"/>
                <a:cs typeface="Work Sans"/>
                <a:sym typeface="Work Sans"/>
              </a:rPr>
              <a:t> if:</a:t>
            </a:r>
            <a:r>
              <a:rPr lang="en" sz="1900" b="1">
                <a:solidFill>
                  <a:srgbClr val="0000FF"/>
                </a:solidFill>
                <a:latin typeface="Work Sans"/>
                <a:ea typeface="Work Sans"/>
                <a:cs typeface="Work Sans"/>
                <a:sym typeface="Work Sans"/>
              </a:rPr>
              <a:t> </a:t>
            </a:r>
            <a:endParaRPr sz="1900" b="1">
              <a:solidFill>
                <a:srgbClr val="0000FF"/>
              </a:solidFill>
              <a:latin typeface="Work Sans"/>
              <a:ea typeface="Work Sans"/>
              <a:cs typeface="Work Sans"/>
              <a:sym typeface="Work Sans"/>
            </a:endParaRPr>
          </a:p>
          <a:p>
            <a:pPr marL="0" lvl="0" indent="0" algn="ctr" rtl="0">
              <a:lnSpc>
                <a:spcPct val="115000"/>
              </a:lnSpc>
              <a:spcBef>
                <a:spcPts val="600"/>
              </a:spcBef>
              <a:spcAft>
                <a:spcPts val="0"/>
              </a:spcAft>
              <a:buNone/>
            </a:pPr>
            <a:endParaRPr sz="1900" b="1">
              <a:solidFill>
                <a:srgbClr val="0000FF"/>
              </a:solidFill>
              <a:latin typeface="Work Sans"/>
              <a:ea typeface="Work Sans"/>
              <a:cs typeface="Work Sans"/>
              <a:sym typeface="Work Sans"/>
            </a:endParaRPr>
          </a:p>
          <a:p>
            <a:pPr marL="0" lvl="0" indent="0" algn="l" rtl="0">
              <a:lnSpc>
                <a:spcPct val="115000"/>
              </a:lnSpc>
              <a:spcBef>
                <a:spcPts val="600"/>
              </a:spcBef>
              <a:spcAft>
                <a:spcPts val="0"/>
              </a:spcAft>
              <a:buNone/>
            </a:pPr>
            <a:r>
              <a:rPr lang="en" sz="1900" b="1">
                <a:solidFill>
                  <a:srgbClr val="001B40"/>
                </a:solidFill>
                <a:latin typeface="Work Sans"/>
                <a:ea typeface="Work Sans"/>
                <a:cs typeface="Work Sans"/>
                <a:sym typeface="Work Sans"/>
              </a:rPr>
              <a:t>1. Someone thought you were silly for doing it?</a:t>
            </a:r>
            <a:endParaRPr sz="1900" b="1">
              <a:solidFill>
                <a:srgbClr val="001B40"/>
              </a:solidFill>
              <a:latin typeface="Work Sans"/>
              <a:ea typeface="Work Sans"/>
              <a:cs typeface="Work Sans"/>
              <a:sym typeface="Work Sans"/>
            </a:endParaRPr>
          </a:p>
          <a:p>
            <a:pPr marL="0" lvl="0" indent="0" algn="l" rtl="0">
              <a:lnSpc>
                <a:spcPct val="115000"/>
              </a:lnSpc>
              <a:spcBef>
                <a:spcPts val="600"/>
              </a:spcBef>
              <a:spcAft>
                <a:spcPts val="0"/>
              </a:spcAft>
              <a:buNone/>
            </a:pPr>
            <a:r>
              <a:rPr lang="en" sz="1900" b="1">
                <a:solidFill>
                  <a:srgbClr val="001B40"/>
                </a:solidFill>
                <a:latin typeface="Work Sans"/>
                <a:ea typeface="Work Sans"/>
                <a:cs typeface="Work Sans"/>
                <a:sym typeface="Work Sans"/>
              </a:rPr>
              <a:t>2. The person who received your gift was not thankful? </a:t>
            </a:r>
            <a:endParaRPr sz="1900" b="1">
              <a:solidFill>
                <a:srgbClr val="001B40"/>
              </a:solidFill>
              <a:latin typeface="Work Sans"/>
              <a:ea typeface="Work Sans"/>
              <a:cs typeface="Work Sans"/>
              <a:sym typeface="Work Sans"/>
            </a:endParaRPr>
          </a:p>
          <a:p>
            <a:pPr marL="0" lvl="0" indent="0" algn="l" rtl="0">
              <a:lnSpc>
                <a:spcPct val="115000"/>
              </a:lnSpc>
              <a:spcBef>
                <a:spcPts val="600"/>
              </a:spcBef>
              <a:spcAft>
                <a:spcPts val="0"/>
              </a:spcAft>
              <a:buNone/>
            </a:pPr>
            <a:r>
              <a:rPr lang="en" sz="1900" b="1">
                <a:solidFill>
                  <a:srgbClr val="001B40"/>
                </a:solidFill>
                <a:latin typeface="Work Sans"/>
                <a:ea typeface="Work Sans"/>
                <a:cs typeface="Work Sans"/>
                <a:sym typeface="Work Sans"/>
              </a:rPr>
              <a:t>3. The person who received your gift </a:t>
            </a:r>
            <a:r>
              <a:rPr lang="en" sz="1900" b="1">
                <a:solidFill>
                  <a:schemeClr val="dk1"/>
                </a:solidFill>
                <a:latin typeface="Work Sans"/>
                <a:ea typeface="Work Sans"/>
                <a:cs typeface="Work Sans"/>
                <a:sym typeface="Work Sans"/>
              </a:rPr>
              <a:t> </a:t>
            </a:r>
            <a:r>
              <a:rPr lang="en" sz="1900" b="1" u="sng">
                <a:solidFill>
                  <a:schemeClr val="dk1"/>
                </a:solidFill>
                <a:latin typeface="Work Sans"/>
                <a:ea typeface="Work Sans"/>
                <a:cs typeface="Work Sans"/>
                <a:sym typeface="Work Sans"/>
              </a:rPr>
              <a:t>pretended</a:t>
            </a:r>
            <a:r>
              <a:rPr lang="en" sz="1900" b="1">
                <a:solidFill>
                  <a:schemeClr val="dk1"/>
                </a:solidFill>
                <a:latin typeface="Work Sans"/>
                <a:ea typeface="Work Sans"/>
                <a:cs typeface="Work Sans"/>
                <a:sym typeface="Work Sans"/>
              </a:rPr>
              <a:t> they needed it?</a:t>
            </a:r>
            <a:endParaRPr sz="1900" b="1">
              <a:solidFill>
                <a:schemeClr val="dk1"/>
              </a:solidFill>
              <a:latin typeface="Work Sans"/>
              <a:ea typeface="Work Sans"/>
              <a:cs typeface="Work Sans"/>
              <a:sym typeface="Work Sans"/>
            </a:endParaRPr>
          </a:p>
          <a:p>
            <a:pPr marL="0" lvl="0" indent="0" algn="l" rtl="0">
              <a:lnSpc>
                <a:spcPct val="115000"/>
              </a:lnSpc>
              <a:spcBef>
                <a:spcPts val="600"/>
              </a:spcBef>
              <a:spcAft>
                <a:spcPts val="0"/>
              </a:spcAft>
              <a:buNone/>
            </a:pPr>
            <a:r>
              <a:rPr lang="en" sz="1900" b="1">
                <a:solidFill>
                  <a:srgbClr val="001B40"/>
                </a:solidFill>
                <a:latin typeface="Work Sans"/>
                <a:ea typeface="Work Sans"/>
                <a:cs typeface="Work Sans"/>
                <a:sym typeface="Work Sans"/>
              </a:rPr>
              <a:t>4. The person who received your gift didn’t know it came from you?</a:t>
            </a:r>
            <a:endParaRPr sz="1900" b="1">
              <a:solidFill>
                <a:srgbClr val="001B40"/>
              </a:solidFill>
              <a:latin typeface="Work Sans"/>
              <a:ea typeface="Work Sans"/>
              <a:cs typeface="Work Sans"/>
              <a:sym typeface="Work Sans"/>
            </a:endParaRPr>
          </a:p>
          <a:p>
            <a:pPr marL="0" lvl="0" indent="0" algn="l" rtl="0">
              <a:spcBef>
                <a:spcPts val="600"/>
              </a:spcBef>
              <a:spcAft>
                <a:spcPts val="0"/>
              </a:spcAft>
              <a:buNone/>
            </a:pPr>
            <a:r>
              <a:rPr lang="en" sz="1700" b="1">
                <a:solidFill>
                  <a:schemeClr val="dk1"/>
                </a:solidFill>
                <a:latin typeface="Work Sans"/>
                <a:ea typeface="Work Sans"/>
                <a:cs typeface="Work Sans"/>
                <a:sym typeface="Work Sans"/>
              </a:rPr>
              <a:t>5. The person who receives your gift is wealthier and has more resources than you?</a:t>
            </a:r>
            <a:endParaRPr sz="1700" b="1">
              <a:solidFill>
                <a:schemeClr val="dk1"/>
              </a:solidFill>
              <a:latin typeface="Work Sans"/>
              <a:ea typeface="Work Sans"/>
              <a:cs typeface="Work Sans"/>
              <a:sym typeface="Work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369525" y="299625"/>
            <a:ext cx="8149800" cy="43845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200" b="1">
                <a:solidFill>
                  <a:srgbClr val="0000FF"/>
                </a:solidFill>
                <a:latin typeface="Work Sans"/>
                <a:ea typeface="Work Sans"/>
                <a:cs typeface="Work Sans"/>
                <a:sym typeface="Work Sans"/>
              </a:rPr>
              <a:t>The young man in the video faced most of these situations but he still made sacrifices. Why? </a:t>
            </a:r>
            <a:endParaRPr sz="2200" b="1">
              <a:solidFill>
                <a:srgbClr val="0000FF"/>
              </a:solidFill>
              <a:latin typeface="Work Sans"/>
              <a:ea typeface="Work Sans"/>
              <a:cs typeface="Work Sans"/>
              <a:sym typeface="Work Sans"/>
            </a:endParaRPr>
          </a:p>
          <a:p>
            <a:pPr marL="0" lvl="0" indent="0" algn="ctr" rtl="0">
              <a:spcBef>
                <a:spcPts val="600"/>
              </a:spcBef>
              <a:spcAft>
                <a:spcPts val="0"/>
              </a:spcAft>
              <a:buNone/>
            </a:pPr>
            <a:endParaRPr sz="2200" b="1">
              <a:latin typeface="Work Sans"/>
              <a:ea typeface="Work Sans"/>
              <a:cs typeface="Work Sans"/>
              <a:sym typeface="Work Sans"/>
            </a:endParaRPr>
          </a:p>
          <a:p>
            <a:pPr marL="457200" lvl="0" indent="-355600" algn="ctr" rtl="0">
              <a:spcBef>
                <a:spcPts val="600"/>
              </a:spcBef>
              <a:spcAft>
                <a:spcPts val="0"/>
              </a:spcAft>
              <a:buClr>
                <a:srgbClr val="000000"/>
              </a:buClr>
              <a:buSzPts val="2000"/>
              <a:buFont typeface="Times New Roman"/>
              <a:buChar char="-"/>
            </a:pPr>
            <a:r>
              <a:rPr lang="en" sz="2000" b="1">
                <a:solidFill>
                  <a:srgbClr val="000000"/>
                </a:solidFill>
                <a:latin typeface="Times New Roman"/>
                <a:ea typeface="Times New Roman"/>
                <a:cs typeface="Times New Roman"/>
                <a:sym typeface="Times New Roman"/>
              </a:rPr>
              <a:t>We said that he recognized people’s (and nature’s) inner value. He saw that they could grow, become better or happier and gave them the valuable things that he had.  </a:t>
            </a:r>
            <a:endParaRPr sz="2000" b="1">
              <a:solidFill>
                <a:srgbClr val="000000"/>
              </a:solidFill>
              <a:latin typeface="Times New Roman"/>
              <a:ea typeface="Times New Roman"/>
              <a:cs typeface="Times New Roman"/>
              <a:sym typeface="Times New Roman"/>
            </a:endParaRPr>
          </a:p>
          <a:p>
            <a:pPr marL="0" lvl="0" indent="0" algn="ctr" rtl="0">
              <a:spcBef>
                <a:spcPts val="600"/>
              </a:spcBef>
              <a:spcAft>
                <a:spcPts val="0"/>
              </a:spcAft>
              <a:buNone/>
            </a:pPr>
            <a:r>
              <a:rPr lang="en" sz="2000" b="1">
                <a:solidFill>
                  <a:srgbClr val="000000"/>
                </a:solidFill>
                <a:latin typeface="Times New Roman"/>
                <a:ea typeface="Times New Roman"/>
                <a:cs typeface="Times New Roman"/>
                <a:sym typeface="Times New Roman"/>
              </a:rPr>
              <a:t>BUT...</a:t>
            </a:r>
            <a:endParaRPr sz="2000" b="1">
              <a:solidFill>
                <a:srgbClr val="000000"/>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endParaRPr sz="1100" b="1">
              <a:solidFill>
                <a:srgbClr val="000000"/>
              </a:solidFill>
              <a:latin typeface="Times New Roman"/>
              <a:ea typeface="Times New Roman"/>
              <a:cs typeface="Times New Roman"/>
              <a:sym typeface="Times New Roman"/>
            </a:endParaRPr>
          </a:p>
          <a:p>
            <a:pPr marL="457200" lvl="0" indent="-336550" algn="ctr" rtl="0">
              <a:lnSpc>
                <a:spcPct val="115000"/>
              </a:lnSpc>
              <a:spcBef>
                <a:spcPts val="0"/>
              </a:spcBef>
              <a:spcAft>
                <a:spcPts val="0"/>
              </a:spcAft>
              <a:buClr>
                <a:srgbClr val="000000"/>
              </a:buClr>
              <a:buSzPts val="1700"/>
              <a:buFont typeface="Times New Roman"/>
              <a:buChar char="-"/>
            </a:pPr>
            <a:r>
              <a:rPr lang="en" sz="2000" b="1">
                <a:solidFill>
                  <a:srgbClr val="000000"/>
                </a:solidFill>
                <a:latin typeface="Times New Roman"/>
                <a:ea typeface="Times New Roman"/>
                <a:cs typeface="Times New Roman"/>
                <a:sym typeface="Times New Roman"/>
              </a:rPr>
              <a:t>For a while nothing seemed to change or get better, despite his sacrifice</a:t>
            </a:r>
            <a:endParaRPr sz="2000" b="1">
              <a:solidFill>
                <a:srgbClr val="000000"/>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r>
              <a:rPr lang="en" sz="2000" b="1">
                <a:solidFill>
                  <a:srgbClr val="000000"/>
                </a:solidFill>
                <a:latin typeface="Times New Roman"/>
                <a:ea typeface="Times New Roman"/>
                <a:cs typeface="Times New Roman"/>
                <a:sym typeface="Times New Roman"/>
              </a:rPr>
              <a:t>AND</a:t>
            </a:r>
            <a:endParaRPr sz="2000" b="1">
              <a:solidFill>
                <a:srgbClr val="000000"/>
              </a:solidFill>
              <a:latin typeface="Times New Roman"/>
              <a:ea typeface="Times New Roman"/>
              <a:cs typeface="Times New Roman"/>
              <a:sym typeface="Times New Roman"/>
            </a:endParaRPr>
          </a:p>
          <a:p>
            <a:pPr marL="457200" lvl="0" indent="-336550" algn="ctr" rtl="0">
              <a:lnSpc>
                <a:spcPct val="115000"/>
              </a:lnSpc>
              <a:spcBef>
                <a:spcPts val="0"/>
              </a:spcBef>
              <a:spcAft>
                <a:spcPts val="0"/>
              </a:spcAft>
              <a:buClr>
                <a:schemeClr val="lt1"/>
              </a:buClr>
              <a:buSzPts val="1700"/>
              <a:buFont typeface="Times New Roman"/>
              <a:buChar char="-"/>
            </a:pPr>
            <a:r>
              <a:rPr lang="en" sz="2000" b="1">
                <a:solidFill>
                  <a:schemeClr val="lt1"/>
                </a:solidFill>
                <a:latin typeface="Times New Roman"/>
                <a:ea typeface="Times New Roman"/>
                <a:cs typeface="Times New Roman"/>
                <a:sym typeface="Times New Roman"/>
              </a:rPr>
              <a:t>Some people didn’t show him thankfulness  </a:t>
            </a:r>
            <a:r>
              <a:rPr lang="en" sz="1900" b="1">
                <a:solidFill>
                  <a:schemeClr val="lt1"/>
                </a:solidFill>
                <a:latin typeface="Times New Roman"/>
                <a:ea typeface="Times New Roman"/>
                <a:cs typeface="Times New Roman"/>
                <a:sym typeface="Times New Roman"/>
              </a:rPr>
              <a:t> </a:t>
            </a:r>
            <a:endParaRPr sz="1900" b="1">
              <a:solidFill>
                <a:schemeClr val="lt1"/>
              </a:solidFill>
              <a:latin typeface="Times New Roman"/>
              <a:ea typeface="Times New Roman"/>
              <a:cs typeface="Times New Roman"/>
              <a:sym typeface="Times New Roman"/>
            </a:endParaRPr>
          </a:p>
          <a:p>
            <a:pPr marL="457200" lvl="0" indent="-355600" algn="ctr" rtl="0">
              <a:spcBef>
                <a:spcPts val="0"/>
              </a:spcBef>
              <a:spcAft>
                <a:spcPts val="0"/>
              </a:spcAft>
              <a:buClr>
                <a:srgbClr val="000000"/>
              </a:buClr>
              <a:buSzPts val="2000"/>
              <a:buFont typeface="Times New Roman"/>
              <a:buChar char="-"/>
            </a:pPr>
            <a:endParaRPr sz="2000" b="1">
              <a:solidFill>
                <a:srgbClr val="000000"/>
              </a:solidFill>
              <a:latin typeface="Times New Roman"/>
              <a:ea typeface="Times New Roman"/>
              <a:cs typeface="Times New Roman"/>
              <a:sym typeface="Times New Roman"/>
            </a:endParaRPr>
          </a:p>
          <a:p>
            <a:pPr marL="457200" lvl="0" indent="0" algn="ctr" rtl="0">
              <a:spcBef>
                <a:spcPts val="600"/>
              </a:spcBef>
              <a:spcAft>
                <a:spcPts val="0"/>
              </a:spcAft>
              <a:buNone/>
            </a:pPr>
            <a:endParaRPr sz="1300" b="1">
              <a:solidFill>
                <a:srgbClr val="000000"/>
              </a:solidFill>
              <a:latin typeface="Times New Roman"/>
              <a:ea typeface="Times New Roman"/>
              <a:cs typeface="Times New Roman"/>
              <a:sym typeface="Times New Roman"/>
            </a:endParaRPr>
          </a:p>
          <a:p>
            <a:pPr marL="0" lvl="0" indent="0" algn="ctr" rtl="0">
              <a:spcBef>
                <a:spcPts val="600"/>
              </a:spcBef>
              <a:spcAft>
                <a:spcPts val="0"/>
              </a:spcAft>
              <a:buNone/>
            </a:pPr>
            <a:r>
              <a:rPr lang="en" b="1">
                <a:latin typeface="Work Sans"/>
                <a:ea typeface="Work Sans"/>
                <a:cs typeface="Work Sans"/>
                <a:sym typeface="Work Sans"/>
              </a:rPr>
              <a:t> </a:t>
            </a:r>
            <a:endParaRPr b="1">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ctrTitle"/>
          </p:nvPr>
        </p:nvSpPr>
        <p:spPr>
          <a:xfrm>
            <a:off x="429450" y="633450"/>
            <a:ext cx="8401800" cy="3538500"/>
          </a:xfrm>
          <a:prstGeom prst="rect">
            <a:avLst/>
          </a:prstGeom>
        </p:spPr>
        <p:txBody>
          <a:bodyPr spcFirstLastPara="1" wrap="square" lIns="0" tIns="0" rIns="0" bIns="0" anchor="b" anchorCtr="0">
            <a:noAutofit/>
          </a:bodyPr>
          <a:lstStyle/>
          <a:p>
            <a:pPr marL="0" lvl="0" indent="0" algn="ctr" rtl="0">
              <a:lnSpc>
                <a:spcPct val="115000"/>
              </a:lnSpc>
              <a:spcBef>
                <a:spcPts val="0"/>
              </a:spcBef>
              <a:spcAft>
                <a:spcPts val="0"/>
              </a:spcAft>
              <a:buNone/>
            </a:pPr>
            <a:endParaRPr sz="1800">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2000" u="sng">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000" u="sng">
                <a:solidFill>
                  <a:srgbClr val="000000"/>
                </a:solidFill>
                <a:latin typeface="Times New Roman"/>
                <a:ea typeface="Times New Roman"/>
                <a:cs typeface="Times New Roman"/>
                <a:sym typeface="Times New Roman"/>
              </a:rPr>
              <a:t>So if for a while the young man couldn’t tell the impact of his sacrifice, that is, how it was affecting people, why did he keep making those sacrifices?</a:t>
            </a:r>
            <a:endParaRPr sz="2000" u="sng">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800" u="sng">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800" u="sng">
              <a:solidFill>
                <a:srgbClr val="000000"/>
              </a:solidFill>
              <a:latin typeface="Times New Roman"/>
              <a:ea typeface="Times New Roman"/>
              <a:cs typeface="Times New Roman"/>
              <a:sym typeface="Times New Roman"/>
            </a:endParaRPr>
          </a:p>
          <a:p>
            <a:pPr marL="457200" lvl="0" indent="-330200" algn="ctr" rtl="0">
              <a:lnSpc>
                <a:spcPct val="115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He knew people needed what he was offering them;</a:t>
            </a:r>
            <a:endParaRPr sz="1600">
              <a:solidFill>
                <a:srgbClr val="000000"/>
              </a:solidFill>
              <a:latin typeface="Times New Roman"/>
              <a:ea typeface="Times New Roman"/>
              <a:cs typeface="Times New Roman"/>
              <a:sym typeface="Times New Roman"/>
            </a:endParaRPr>
          </a:p>
          <a:p>
            <a:pPr marL="457200" lvl="0" indent="-330200" algn="ctr" rtl="0">
              <a:lnSpc>
                <a:spcPct val="115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He knew that was the right thing to do and not because he wanted them to thank him;</a:t>
            </a:r>
            <a:endParaRPr sz="1600">
              <a:solidFill>
                <a:srgbClr val="000000"/>
              </a:solidFill>
              <a:latin typeface="Times New Roman"/>
              <a:ea typeface="Times New Roman"/>
              <a:cs typeface="Times New Roman"/>
              <a:sym typeface="Times New Roman"/>
            </a:endParaRPr>
          </a:p>
          <a:p>
            <a:pPr marL="457200" lvl="0" indent="-330200" algn="ctr" rtl="0">
              <a:lnSpc>
                <a:spcPct val="115000"/>
              </a:lnSpc>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He didn’t pay attention to how they were treating him, he just payed attention to other people’s inner value and treated them as friends</a:t>
            </a:r>
            <a:endParaRPr sz="1600">
              <a:solidFill>
                <a:srgbClr val="000000"/>
              </a:solidFill>
              <a:latin typeface="Times New Roman"/>
              <a:ea typeface="Times New Roman"/>
              <a:cs typeface="Times New Roman"/>
              <a:sym typeface="Times New Roman"/>
            </a:endParaRPr>
          </a:p>
          <a:p>
            <a:pPr marL="457200" lvl="0" indent="-330200" algn="ctr" rtl="0">
              <a:lnSpc>
                <a:spcPct val="115000"/>
              </a:lnSpc>
              <a:spcBef>
                <a:spcPts val="0"/>
              </a:spcBef>
              <a:spcAft>
                <a:spcPts val="0"/>
              </a:spcAft>
              <a:buClr>
                <a:srgbClr val="000000"/>
              </a:buClr>
              <a:buSzPts val="1600"/>
              <a:buFont typeface="Times New Roman"/>
              <a:buChar char="-"/>
            </a:pPr>
            <a:endParaRPr sz="1600" u="sng">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8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200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p:nvPr/>
        </p:nvSpPr>
        <p:spPr>
          <a:xfrm>
            <a:off x="1238425" y="359550"/>
            <a:ext cx="65319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sz="1900" b="1">
                <a:solidFill>
                  <a:schemeClr val="lt1"/>
                </a:solidFill>
              </a:rPr>
              <a:t>There is a feeling or experience that makes it possible for us to sacrifice, even for people we don’t know and even when we don’t know what the outcome of our sacrifice will be.  </a:t>
            </a:r>
            <a:endParaRPr sz="1900" b="1">
              <a:solidFill>
                <a:schemeClr val="lt1"/>
              </a:solidFill>
            </a:endParaRPr>
          </a:p>
          <a:p>
            <a:pPr marL="0" lvl="0" indent="0" algn="ctr" rtl="0">
              <a:lnSpc>
                <a:spcPct val="115000"/>
              </a:lnSpc>
              <a:spcBef>
                <a:spcPts val="1200"/>
              </a:spcBef>
              <a:spcAft>
                <a:spcPts val="0"/>
              </a:spcAft>
              <a:buNone/>
            </a:pPr>
            <a:r>
              <a:rPr lang="en" sz="1900" b="1">
                <a:solidFill>
                  <a:schemeClr val="lt1"/>
                </a:solidFill>
              </a:rPr>
              <a:t>This is the experience of </a:t>
            </a:r>
            <a:endParaRPr sz="1900" b="1">
              <a:solidFill>
                <a:schemeClr val="lt1"/>
              </a:solidFill>
            </a:endParaRPr>
          </a:p>
          <a:p>
            <a:pPr marL="0" lvl="0" indent="0" algn="ctr" rtl="0">
              <a:lnSpc>
                <a:spcPct val="115000"/>
              </a:lnSpc>
              <a:spcBef>
                <a:spcPts val="1200"/>
              </a:spcBef>
              <a:spcAft>
                <a:spcPts val="1200"/>
              </a:spcAft>
              <a:buNone/>
            </a:pPr>
            <a:r>
              <a:rPr lang="en" sz="2500" b="1" u="sng">
                <a:solidFill>
                  <a:schemeClr val="lt1"/>
                </a:solidFill>
              </a:rPr>
              <a:t>Oneness</a:t>
            </a:r>
            <a:endParaRPr sz="2500"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a:spLocks noGrp="1"/>
          </p:cNvSpPr>
          <p:nvPr>
            <p:ph type="body" idx="1"/>
          </p:nvPr>
        </p:nvSpPr>
        <p:spPr>
          <a:xfrm>
            <a:off x="641300" y="359725"/>
            <a:ext cx="7649400" cy="39351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endParaRPr sz="2700" b="1">
              <a:latin typeface="Work Sans"/>
              <a:ea typeface="Work Sans"/>
              <a:cs typeface="Work Sans"/>
              <a:sym typeface="Work Sans"/>
            </a:endParaRPr>
          </a:p>
          <a:p>
            <a:pPr marL="0" lvl="0" indent="0" algn="ctr" rtl="0">
              <a:spcBef>
                <a:spcPts val="600"/>
              </a:spcBef>
              <a:spcAft>
                <a:spcPts val="0"/>
              </a:spcAft>
              <a:buNone/>
            </a:pPr>
            <a:r>
              <a:rPr lang="en" sz="2700" b="1">
                <a:latin typeface="Work Sans"/>
                <a:ea typeface="Work Sans"/>
                <a:cs typeface="Work Sans"/>
                <a:sym typeface="Work Sans"/>
              </a:rPr>
              <a:t>What do you think Human Oneness means?</a:t>
            </a:r>
            <a:endParaRPr sz="2700" b="1">
              <a:latin typeface="Work Sans"/>
              <a:ea typeface="Work Sans"/>
              <a:cs typeface="Work Sans"/>
              <a:sym typeface="Work Sans"/>
            </a:endParaRPr>
          </a:p>
          <a:p>
            <a:pPr marL="457200" lvl="0" indent="-368300" algn="ctr" rtl="0">
              <a:spcBef>
                <a:spcPts val="600"/>
              </a:spcBef>
              <a:spcAft>
                <a:spcPts val="0"/>
              </a:spcAft>
              <a:buSzPts val="2200"/>
              <a:buChar char="-"/>
            </a:pPr>
            <a:r>
              <a:rPr lang="en" sz="2200"/>
              <a:t>Togetherness</a:t>
            </a:r>
            <a:endParaRPr sz="2200"/>
          </a:p>
          <a:p>
            <a:pPr marL="457200" lvl="0" indent="-368300" algn="ctr" rtl="0">
              <a:spcBef>
                <a:spcPts val="0"/>
              </a:spcBef>
              <a:spcAft>
                <a:spcPts val="0"/>
              </a:spcAft>
              <a:buSzPts val="2200"/>
              <a:buChar char="-"/>
            </a:pPr>
            <a:r>
              <a:rPr lang="en" sz="2200"/>
              <a:t>Wholeness</a:t>
            </a:r>
            <a:endParaRPr sz="2200"/>
          </a:p>
          <a:p>
            <a:pPr marL="457200" lvl="0" indent="-368300" algn="ctr" rtl="0">
              <a:spcBef>
                <a:spcPts val="0"/>
              </a:spcBef>
              <a:spcAft>
                <a:spcPts val="0"/>
              </a:spcAft>
              <a:buSzPts val="2200"/>
              <a:buChar char="-"/>
            </a:pPr>
            <a:r>
              <a:rPr lang="en" sz="2200"/>
              <a:t>One number</a:t>
            </a:r>
            <a:endParaRPr sz="2200"/>
          </a:p>
          <a:p>
            <a:pPr marL="457200" lvl="0" indent="-368300" algn="ctr" rtl="0">
              <a:spcBef>
                <a:spcPts val="0"/>
              </a:spcBef>
              <a:spcAft>
                <a:spcPts val="0"/>
              </a:spcAft>
              <a:buSzPts val="2200"/>
              <a:buChar char="-"/>
            </a:pPr>
            <a:r>
              <a:rPr lang="en" sz="2200"/>
              <a:t>Shared dignity</a:t>
            </a:r>
            <a:endParaRPr sz="2200"/>
          </a:p>
          <a:p>
            <a:pPr marL="457200" lvl="0" indent="-368300" algn="ctr" rtl="0">
              <a:spcBef>
                <a:spcPts val="0"/>
              </a:spcBef>
              <a:spcAft>
                <a:spcPts val="0"/>
              </a:spcAft>
              <a:buSzPts val="2200"/>
              <a:buChar char="-"/>
            </a:pPr>
            <a:r>
              <a:rPr lang="en" sz="2200"/>
              <a:t>Equality and peacefulness</a:t>
            </a:r>
            <a:endParaRPr sz="2200"/>
          </a:p>
          <a:p>
            <a:pPr marL="457200" lvl="0" indent="-368300" algn="ctr" rtl="0">
              <a:spcBef>
                <a:spcPts val="0"/>
              </a:spcBef>
              <a:spcAft>
                <a:spcPts val="0"/>
              </a:spcAft>
              <a:buSzPts val="2200"/>
              <a:buChar char="-"/>
            </a:pPr>
            <a:r>
              <a:rPr lang="en" sz="2200"/>
              <a:t>All humanity belongs to one same country</a:t>
            </a:r>
            <a:endParaRPr sz="2200"/>
          </a:p>
          <a:p>
            <a:pPr marL="457200" lvl="0" indent="-368300" algn="ctr" rtl="0">
              <a:spcBef>
                <a:spcPts val="0"/>
              </a:spcBef>
              <a:spcAft>
                <a:spcPts val="0"/>
              </a:spcAft>
              <a:buSzPts val="2200"/>
              <a:buChar char="-"/>
            </a:pPr>
            <a:r>
              <a:rPr lang="en" sz="2200"/>
              <a:t>We are one human family</a:t>
            </a:r>
            <a:endParaRPr sz="2200"/>
          </a:p>
          <a:p>
            <a:pPr marL="457200" lvl="0" indent="-368300" algn="ctr" rtl="0">
              <a:spcBef>
                <a:spcPts val="0"/>
              </a:spcBef>
              <a:spcAft>
                <a:spcPts val="0"/>
              </a:spcAft>
              <a:buSzPts val="2200"/>
              <a:buChar char="-"/>
            </a:pPr>
            <a:r>
              <a:rPr lang="en" sz="2200"/>
              <a:t>We are together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0"/>
          <p:cNvSpPr txBox="1">
            <a:spLocks noGrp="1"/>
          </p:cNvSpPr>
          <p:nvPr>
            <p:ph type="body" idx="1"/>
          </p:nvPr>
        </p:nvSpPr>
        <p:spPr>
          <a:xfrm>
            <a:off x="859925" y="519350"/>
            <a:ext cx="7705200" cy="3695400"/>
          </a:xfrm>
          <a:prstGeom prst="rect">
            <a:avLst/>
          </a:prstGeom>
        </p:spPr>
        <p:txBody>
          <a:bodyPr spcFirstLastPara="1" wrap="square" lIns="0" tIns="0" rIns="0" bIns="0" anchor="ctr" anchorCtr="0">
            <a:noAutofit/>
          </a:bodyPr>
          <a:lstStyle/>
          <a:p>
            <a:pPr marL="0" lvl="0" indent="0" algn="ctr" rtl="0">
              <a:lnSpc>
                <a:spcPct val="115000"/>
              </a:lnSpc>
              <a:spcBef>
                <a:spcPts val="0"/>
              </a:spcBef>
              <a:spcAft>
                <a:spcPts val="0"/>
              </a:spcAft>
              <a:buNone/>
            </a:pPr>
            <a:endParaRPr sz="16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21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100" b="1">
                <a:latin typeface="Times New Roman"/>
                <a:ea typeface="Times New Roman"/>
                <a:cs typeface="Times New Roman"/>
                <a:sym typeface="Times New Roman"/>
              </a:rPr>
              <a:t>Human beings are members of a whole,</a:t>
            </a:r>
            <a:endParaRPr sz="21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100" b="1">
                <a:latin typeface="Times New Roman"/>
                <a:ea typeface="Times New Roman"/>
                <a:cs typeface="Times New Roman"/>
                <a:sym typeface="Times New Roman"/>
              </a:rPr>
              <a:t>In creation of one essence and soul.</a:t>
            </a:r>
            <a:endParaRPr sz="21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21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100" b="1">
                <a:latin typeface="Times New Roman"/>
                <a:ea typeface="Times New Roman"/>
                <a:cs typeface="Times New Roman"/>
                <a:sym typeface="Times New Roman"/>
              </a:rPr>
              <a:t>If one member is afflicted with pain,</a:t>
            </a:r>
            <a:endParaRPr sz="21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100" b="1">
                <a:latin typeface="Times New Roman"/>
                <a:ea typeface="Times New Roman"/>
                <a:cs typeface="Times New Roman"/>
                <a:sym typeface="Times New Roman"/>
              </a:rPr>
              <a:t>Other members uneasy will remain.</a:t>
            </a:r>
            <a:endParaRPr sz="21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21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100" b="1">
                <a:latin typeface="Times New Roman"/>
                <a:ea typeface="Times New Roman"/>
                <a:cs typeface="Times New Roman"/>
                <a:sym typeface="Times New Roman"/>
              </a:rPr>
              <a:t>If you have no sympathy for human pain,</a:t>
            </a:r>
            <a:endParaRPr sz="21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 sz="2100" b="1">
                <a:latin typeface="Times New Roman"/>
                <a:ea typeface="Times New Roman"/>
                <a:cs typeface="Times New Roman"/>
                <a:sym typeface="Times New Roman"/>
              </a:rPr>
              <a:t>The name of human you cannot retain.</a:t>
            </a:r>
            <a:endParaRPr sz="21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21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 sz="2100" b="1">
                <a:latin typeface="Times New Roman"/>
                <a:ea typeface="Times New Roman"/>
                <a:cs typeface="Times New Roman"/>
                <a:sym typeface="Times New Roman"/>
              </a:rPr>
              <a:t>Saadi (1213-1293) </a:t>
            </a:r>
            <a:endParaRPr sz="2100" b="1">
              <a:latin typeface="Times New Roman"/>
              <a:ea typeface="Times New Roman"/>
              <a:cs typeface="Times New Roman"/>
              <a:sym typeface="Times New Roman"/>
            </a:endParaRPr>
          </a:p>
          <a:p>
            <a:pPr marL="0" lvl="0" indent="0" algn="ctr" rtl="0">
              <a:spcBef>
                <a:spcPts val="600"/>
              </a:spcBef>
              <a:spcAft>
                <a:spcPts val="0"/>
              </a:spcAft>
              <a:buNone/>
            </a:pPr>
            <a:endParaRPr sz="3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a:spLocks noGrp="1"/>
          </p:cNvSpPr>
          <p:nvPr>
            <p:ph type="body" idx="1"/>
          </p:nvPr>
        </p:nvSpPr>
        <p:spPr>
          <a:xfrm>
            <a:off x="975482" y="412760"/>
            <a:ext cx="7793400" cy="3995400"/>
          </a:xfrm>
          <a:prstGeom prst="rect">
            <a:avLst/>
          </a:prstGeom>
        </p:spPr>
        <p:txBody>
          <a:bodyPr spcFirstLastPara="1" wrap="square" lIns="0" tIns="0" rIns="0" bIns="0" anchor="t" anchorCtr="0">
            <a:noAutofit/>
          </a:bodyPr>
          <a:lstStyle/>
          <a:p>
            <a:pPr marL="457200" lvl="0" indent="0" algn="ctr" rtl="0">
              <a:lnSpc>
                <a:spcPct val="115000"/>
              </a:lnSpc>
              <a:spcBef>
                <a:spcPts val="0"/>
              </a:spcBef>
              <a:spcAft>
                <a:spcPts val="0"/>
              </a:spcAft>
              <a:buNone/>
            </a:pPr>
            <a:endParaRPr sz="2100" b="1">
              <a:solidFill>
                <a:srgbClr val="000000"/>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r>
              <a:rPr lang="en" sz="2300" b="1">
                <a:solidFill>
                  <a:srgbClr val="000000"/>
                </a:solidFill>
                <a:latin typeface="Times New Roman"/>
                <a:ea typeface="Times New Roman"/>
                <a:cs typeface="Times New Roman"/>
                <a:sym typeface="Times New Roman"/>
              </a:rPr>
              <a:t>What does this poem tell us about human oneness?</a:t>
            </a:r>
            <a:endParaRPr sz="2300" b="1">
              <a:solidFill>
                <a:srgbClr val="000000"/>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endParaRPr sz="2100" b="1">
              <a:solidFill>
                <a:srgbClr val="000000"/>
              </a:solidFill>
              <a:latin typeface="Times New Roman"/>
              <a:ea typeface="Times New Roman"/>
              <a:cs typeface="Times New Roman"/>
              <a:sym typeface="Times New Roman"/>
            </a:endParaRPr>
          </a:p>
          <a:p>
            <a:pPr marL="457200" lvl="0" indent="-361950" algn="l" rtl="0">
              <a:lnSpc>
                <a:spcPct val="115000"/>
              </a:lnSpc>
              <a:spcBef>
                <a:spcPts val="0"/>
              </a:spcBef>
              <a:spcAft>
                <a:spcPts val="0"/>
              </a:spcAft>
              <a:buClr>
                <a:srgbClr val="000000"/>
              </a:buClr>
              <a:buSzPts val="2100"/>
              <a:buFont typeface="Times New Roman"/>
              <a:buChar char="-"/>
            </a:pPr>
            <a:r>
              <a:rPr lang="en" sz="2100" b="1">
                <a:solidFill>
                  <a:srgbClr val="000000"/>
                </a:solidFill>
                <a:latin typeface="Times New Roman"/>
                <a:ea typeface="Times New Roman"/>
                <a:cs typeface="Times New Roman"/>
                <a:sym typeface="Times New Roman"/>
              </a:rPr>
              <a:t>We take care of one another</a:t>
            </a:r>
            <a:endParaRPr sz="2100" b="1">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2100" b="1">
                <a:solidFill>
                  <a:srgbClr val="000000"/>
                </a:solidFill>
                <a:latin typeface="Times New Roman"/>
                <a:ea typeface="Times New Roman"/>
                <a:cs typeface="Times New Roman"/>
                <a:sym typeface="Times New Roman"/>
              </a:rPr>
              <a:t>- We all share one soul</a:t>
            </a:r>
            <a:endParaRPr sz="2100" b="1">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2100" b="1">
                <a:solidFill>
                  <a:srgbClr val="000000"/>
                </a:solidFill>
                <a:latin typeface="Times New Roman"/>
                <a:ea typeface="Times New Roman"/>
                <a:cs typeface="Times New Roman"/>
                <a:sym typeface="Times New Roman"/>
              </a:rPr>
              <a:t>- We feel each other’s pain</a:t>
            </a:r>
            <a:endParaRPr sz="2100" b="1">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2100" b="1">
                <a:solidFill>
                  <a:srgbClr val="000000"/>
                </a:solidFill>
                <a:latin typeface="Times New Roman"/>
                <a:ea typeface="Times New Roman"/>
                <a:cs typeface="Times New Roman"/>
                <a:sym typeface="Times New Roman"/>
              </a:rPr>
              <a:t>- We are drops of the same ocean</a:t>
            </a:r>
            <a:endParaRPr sz="2100" b="1">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2100" b="1">
                <a:solidFill>
                  <a:srgbClr val="000000"/>
                </a:solidFill>
                <a:latin typeface="Times New Roman"/>
                <a:ea typeface="Times New Roman"/>
                <a:cs typeface="Times New Roman"/>
                <a:sym typeface="Times New Roman"/>
              </a:rPr>
              <a:t>- branches of one tree</a:t>
            </a:r>
            <a:endParaRPr sz="2100" b="1">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2100" b="1">
                <a:solidFill>
                  <a:srgbClr val="000000"/>
                </a:solidFill>
                <a:latin typeface="Times New Roman"/>
                <a:ea typeface="Times New Roman"/>
                <a:cs typeface="Times New Roman"/>
                <a:sym typeface="Times New Roman"/>
              </a:rPr>
              <a:t>- flowers of one meadow</a:t>
            </a:r>
            <a:endParaRPr sz="2100" b="1">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2100" b="1">
              <a:solidFill>
                <a:srgbClr val="000000"/>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endParaRPr sz="2100" b="1">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p:nvPr/>
        </p:nvSpPr>
        <p:spPr>
          <a:xfrm>
            <a:off x="1247250" y="286975"/>
            <a:ext cx="7064100" cy="4545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lt1"/>
              </a:buClr>
              <a:buSzPts val="2000"/>
              <a:buFont typeface="Times New Roman"/>
              <a:buChar char="-"/>
            </a:pPr>
            <a:r>
              <a:rPr lang="en" sz="2000" b="1">
                <a:solidFill>
                  <a:schemeClr val="lt1"/>
                </a:solidFill>
                <a:latin typeface="Times New Roman"/>
                <a:ea typeface="Times New Roman"/>
                <a:cs typeface="Times New Roman"/>
                <a:sym typeface="Times New Roman"/>
              </a:rPr>
              <a:t>In your life, what helps you feel sympathy for human pain? </a:t>
            </a:r>
            <a:endParaRPr sz="2000" b="1">
              <a:solidFill>
                <a:schemeClr val="lt1"/>
              </a:solidFill>
              <a:latin typeface="Times New Roman"/>
              <a:ea typeface="Times New Roman"/>
              <a:cs typeface="Times New Roman"/>
              <a:sym typeface="Times New Roman"/>
            </a:endParaRPr>
          </a:p>
          <a:p>
            <a:pPr marL="0" lvl="0" indent="457200" algn="l" rtl="0">
              <a:lnSpc>
                <a:spcPct val="115000"/>
              </a:lnSpc>
              <a:spcBef>
                <a:spcPts val="0"/>
              </a:spcBef>
              <a:spcAft>
                <a:spcPts val="0"/>
              </a:spcAft>
              <a:buNone/>
            </a:pPr>
            <a:endParaRPr sz="2000" b="1">
              <a:solidFill>
                <a:schemeClr val="lt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lt1"/>
              </a:buClr>
              <a:buSzPts val="2000"/>
              <a:buFont typeface="Times New Roman"/>
              <a:buChar char="-"/>
            </a:pPr>
            <a:r>
              <a:rPr lang="en" sz="2000" b="1">
                <a:solidFill>
                  <a:schemeClr val="lt1"/>
                </a:solidFill>
                <a:latin typeface="Times New Roman"/>
                <a:ea typeface="Times New Roman"/>
                <a:cs typeface="Times New Roman"/>
                <a:sym typeface="Times New Roman"/>
              </a:rPr>
              <a:t>Were there times when, at first, you didn’t feel the pain of a friend or a stranger but, later on, you did?</a:t>
            </a:r>
            <a:endParaRPr sz="2000" b="1">
              <a:solidFill>
                <a:schemeClr val="lt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2000" b="1">
                <a:solidFill>
                  <a:schemeClr val="lt1"/>
                </a:solidFill>
                <a:latin typeface="Times New Roman"/>
                <a:ea typeface="Times New Roman"/>
                <a:cs typeface="Times New Roman"/>
                <a:sym typeface="Times New Roman"/>
              </a:rPr>
              <a:t> </a:t>
            </a:r>
            <a:endParaRPr sz="2000" b="1">
              <a:solidFill>
                <a:schemeClr val="lt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lt1"/>
              </a:buClr>
              <a:buSzPts val="2000"/>
              <a:buFont typeface="Times New Roman"/>
              <a:buChar char="-"/>
            </a:pPr>
            <a:r>
              <a:rPr lang="en" sz="2000" b="1">
                <a:solidFill>
                  <a:schemeClr val="lt1"/>
                </a:solidFill>
                <a:latin typeface="Times New Roman"/>
                <a:ea typeface="Times New Roman"/>
                <a:cs typeface="Times New Roman"/>
                <a:sym typeface="Times New Roman"/>
              </a:rPr>
              <a:t>What caused this change in your feeling? </a:t>
            </a:r>
            <a:endParaRPr sz="2000" b="1">
              <a:solidFill>
                <a:schemeClr val="lt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2000" b="1">
              <a:solidFill>
                <a:schemeClr val="lt1"/>
              </a:solidFill>
              <a:latin typeface="Times New Roman"/>
              <a:ea typeface="Times New Roman"/>
              <a:cs typeface="Times New Roman"/>
              <a:sym typeface="Times New Roman"/>
            </a:endParaRPr>
          </a:p>
          <a:p>
            <a:pPr marL="457200" lvl="0" indent="-355600" algn="l" rtl="0">
              <a:lnSpc>
                <a:spcPct val="115000"/>
              </a:lnSpc>
              <a:spcBef>
                <a:spcPts val="0"/>
              </a:spcBef>
              <a:spcAft>
                <a:spcPts val="0"/>
              </a:spcAft>
              <a:buClr>
                <a:schemeClr val="lt1"/>
              </a:buClr>
              <a:buSzPts val="2000"/>
              <a:buFont typeface="Times New Roman"/>
              <a:buChar char="-"/>
            </a:pPr>
            <a:r>
              <a:rPr lang="en" sz="2000" b="1">
                <a:solidFill>
                  <a:schemeClr val="lt1"/>
                </a:solidFill>
                <a:latin typeface="Times New Roman"/>
                <a:ea typeface="Times New Roman"/>
                <a:cs typeface="Times New Roman"/>
                <a:sym typeface="Times New Roman"/>
              </a:rPr>
              <a:t>Did this new feeling also caused you to </a:t>
            </a:r>
            <a:r>
              <a:rPr lang="en" sz="2000" b="1" u="sng">
                <a:solidFill>
                  <a:schemeClr val="lt1"/>
                </a:solidFill>
                <a:latin typeface="Times New Roman"/>
                <a:ea typeface="Times New Roman"/>
                <a:cs typeface="Times New Roman"/>
                <a:sym typeface="Times New Roman"/>
              </a:rPr>
              <a:t>act</a:t>
            </a:r>
            <a:r>
              <a:rPr lang="en" sz="2000" b="1">
                <a:solidFill>
                  <a:schemeClr val="lt1"/>
                </a:solidFill>
                <a:latin typeface="Times New Roman"/>
                <a:ea typeface="Times New Roman"/>
                <a:cs typeface="Times New Roman"/>
                <a:sym typeface="Times New Roman"/>
              </a:rPr>
              <a:t> differently? </a:t>
            </a:r>
            <a:endParaRPr sz="2000" b="1">
              <a:solidFill>
                <a:schemeClr val="lt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2000" b="1">
              <a:solidFill>
                <a:schemeClr val="lt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Thaisa template">
  <a:themeElements>
    <a:clrScheme name="Custom 347">
      <a:dk1>
        <a:srgbClr val="001B40"/>
      </a:dk1>
      <a:lt1>
        <a:srgbClr val="FFFFFF"/>
      </a:lt1>
      <a:dk2>
        <a:srgbClr val="6C7786"/>
      </a:dk2>
      <a:lt2>
        <a:srgbClr val="EAF7FA"/>
      </a:lt2>
      <a:accent1>
        <a:srgbClr val="B2EEF8"/>
      </a:accent1>
      <a:accent2>
        <a:srgbClr val="14ABCA"/>
      </a:accent2>
      <a:accent3>
        <a:srgbClr val="129CC0"/>
      </a:accent3>
      <a:accent4>
        <a:srgbClr val="035381"/>
      </a:accent4>
      <a:accent5>
        <a:srgbClr val="001B40"/>
      </a:accent5>
      <a:accent6>
        <a:srgbClr val="FFAD00"/>
      </a:accent6>
      <a:hlink>
        <a:srgbClr val="001B4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680</Words>
  <Application>Microsoft Office PowerPoint</Application>
  <PresentationFormat>On-screen Show (16:9)</PresentationFormat>
  <Paragraphs>128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Averia Libre</vt:lpstr>
      <vt:lpstr>Work Sans</vt:lpstr>
      <vt:lpstr>Arial</vt:lpstr>
      <vt:lpstr>Calibri</vt:lpstr>
      <vt:lpstr>Work Sans Regular</vt:lpstr>
      <vt:lpstr>Times New Roman</vt:lpstr>
      <vt:lpstr>Thaisa template</vt:lpstr>
      <vt:lpstr>  Practice Sacrifice </vt:lpstr>
      <vt:lpstr>PowerPoint Presentation</vt:lpstr>
      <vt:lpstr>PowerPoint Presentation</vt:lpstr>
      <vt:lpstr>  So if for a while the young man couldn’t tell the impact of his sacrifice, that is, how it was affecting people, why did he keep making those sacrifices?   He knew people needed what he was offering them; He knew that was the right thing to do and not because he wanted them to thank him; He didn’t pay attention to how they were treating him, he just payed attention to other people’s inner value and treated them as friends   </vt:lpstr>
      <vt:lpstr>PowerPoint Presentation</vt:lpstr>
      <vt:lpstr>PowerPoint Presentation</vt:lpstr>
      <vt:lpstr>PowerPoint Presentation</vt:lpstr>
      <vt:lpstr>PowerPoint Presentation</vt:lpstr>
      <vt:lpstr>PowerPoint Presentation</vt:lpstr>
      <vt:lpstr>         Sign language, “I think you are wonderful”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Practice Sacrifice </dc:title>
  <dc:creator>Martha Jalali</dc:creator>
  <cp:lastModifiedBy>Martha Jalali</cp:lastModifiedBy>
  <cp:revision>1</cp:revision>
  <dcterms:modified xsi:type="dcterms:W3CDTF">2020-07-22T22:21:43Z</dcterms:modified>
</cp:coreProperties>
</file>