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Robo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.fntdata"/><Relationship Id="rId6" Type="http://schemas.openxmlformats.org/officeDocument/2006/relationships/slide" Target="slides/slide1.xml"/><Relationship Id="rId18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bd196c312a_0_9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bd196c312a_0_9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 Room- Adib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bd196c312a_0_10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bd196c312a_0_10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bd196c312a_0_10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bd196c312a_0_10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bd196c2daa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bd196c2daa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 Room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bd196c2daa_0_4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bd196c2daa_0_4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Adib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bd196c2daa_0_4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bd196c2daa_0_4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Nitya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bd196c312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bd196c312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Breakout Rooms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bd196c312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bd196c31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 Room- Charlie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bd196c312a_0_7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bd196c312a_0_7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bd196c312a_0_9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bd196c312a_0_9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bd196c312a_0_9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bd196c312a_0_9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 Room- Nitya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AUTOLAYOU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3"/>
          <p:cNvSpPr txBox="1"/>
          <p:nvPr>
            <p:ph type="title"/>
          </p:nvPr>
        </p:nvSpPr>
        <p:spPr>
          <a:xfrm>
            <a:off x="291875" y="406900"/>
            <a:ext cx="3039600" cy="1388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1" type="body"/>
          </p:nvPr>
        </p:nvSpPr>
        <p:spPr>
          <a:xfrm>
            <a:off x="291938" y="2053718"/>
            <a:ext cx="3039600" cy="2378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Char char="●"/>
              <a:defRPr sz="1600">
                <a:solidFill>
                  <a:srgbClr val="21212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○"/>
              <a:defRPr sz="1400">
                <a:solidFill>
                  <a:srgbClr val="21212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■"/>
              <a:defRPr sz="1400">
                <a:solidFill>
                  <a:srgbClr val="21212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●"/>
              <a:defRPr sz="1400">
                <a:solidFill>
                  <a:srgbClr val="21212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○"/>
              <a:defRPr sz="1400">
                <a:solidFill>
                  <a:srgbClr val="21212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■"/>
              <a:defRPr sz="1400">
                <a:solidFill>
                  <a:srgbClr val="21212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●"/>
              <a:defRPr sz="1400">
                <a:solidFill>
                  <a:srgbClr val="21212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○"/>
              <a:defRPr sz="1400">
                <a:solidFill>
                  <a:srgbClr val="21212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■"/>
              <a:defRPr sz="14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AUTOLAYOUT_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4"/>
          <p:cNvSpPr txBox="1"/>
          <p:nvPr>
            <p:ph idx="1" type="body"/>
          </p:nvPr>
        </p:nvSpPr>
        <p:spPr>
          <a:xfrm>
            <a:off x="4026250" y="370700"/>
            <a:ext cx="4747200" cy="4146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Char char="●"/>
              <a:defRPr sz="1800">
                <a:solidFill>
                  <a:srgbClr val="424242"/>
                </a:solidFill>
              </a:defRPr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600"/>
              <a:buChar char="○"/>
              <a:defRPr sz="1600">
                <a:solidFill>
                  <a:srgbClr val="424242"/>
                </a:solidFill>
              </a:defRPr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600"/>
              <a:buChar char="■"/>
              <a:defRPr sz="1600">
                <a:solidFill>
                  <a:srgbClr val="424242"/>
                </a:solidFill>
              </a:defRPr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600"/>
              <a:buChar char="●"/>
              <a:defRPr sz="1600">
                <a:solidFill>
                  <a:srgbClr val="424242"/>
                </a:solidFill>
              </a:defRPr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600"/>
              <a:buChar char="○"/>
              <a:defRPr sz="1600">
                <a:solidFill>
                  <a:srgbClr val="424242"/>
                </a:solidFill>
              </a:defRPr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600"/>
              <a:buChar char="■"/>
              <a:defRPr sz="1600">
                <a:solidFill>
                  <a:srgbClr val="424242"/>
                </a:solidFill>
              </a:defRPr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600"/>
              <a:buChar char="●"/>
              <a:defRPr sz="1600">
                <a:solidFill>
                  <a:srgbClr val="424242"/>
                </a:solidFill>
              </a:defRPr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600"/>
              <a:buChar char="○"/>
              <a:defRPr sz="1600">
                <a:solidFill>
                  <a:srgbClr val="424242"/>
                </a:solidFill>
              </a:defRPr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600"/>
              <a:buChar char="■"/>
              <a:defRPr sz="1600">
                <a:solidFill>
                  <a:srgbClr val="424242"/>
                </a:solidFill>
              </a:defRPr>
            </a:lvl9pPr>
          </a:lstStyle>
          <a:p/>
        </p:txBody>
      </p:sp>
      <p:sp>
        <p:nvSpPr>
          <p:cNvPr id="89" name="Google Shape;8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2424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2424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2424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2424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2424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2424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2424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2424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2424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AUTOLAYOUT_2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5"/>
          <p:cNvPicPr preferRelativeResize="0"/>
          <p:nvPr/>
        </p:nvPicPr>
        <p:blipFill rotWithShape="1">
          <a:blip r:embed="rId2">
            <a:alphaModFix/>
          </a:blip>
          <a:srcRect b="9414" l="0" r="0" t="9422"/>
          <a:stretch/>
        </p:blipFill>
        <p:spPr>
          <a:xfrm>
            <a:off x="821022" y="1359951"/>
            <a:ext cx="1639200" cy="988200"/>
          </a:xfrm>
          <a:prstGeom prst="parallelogram">
            <a:avLst>
              <a:gd fmla="val 88318" name="adj"/>
            </a:avLst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 rotWithShape="1">
          <a:blip r:embed="rId2">
            <a:alphaModFix/>
          </a:blip>
          <a:srcRect b="21358" l="28408" r="16991" t="34318"/>
          <a:stretch/>
        </p:blipFill>
        <p:spPr>
          <a:xfrm>
            <a:off x="2460222" y="846493"/>
            <a:ext cx="831900" cy="501600"/>
          </a:xfrm>
          <a:prstGeom prst="parallelogram">
            <a:avLst>
              <a:gd fmla="val 88318" name="adj"/>
            </a:avLst>
          </a:prstGeom>
          <a:noFill/>
          <a:ln>
            <a:noFill/>
          </a:ln>
        </p:spPr>
      </p:pic>
      <p:sp>
        <p:nvSpPr>
          <p:cNvPr id="94" name="Google Shape;94;p15"/>
          <p:cNvSpPr/>
          <p:nvPr/>
        </p:nvSpPr>
        <p:spPr>
          <a:xfrm>
            <a:off x="2874649" y="846500"/>
            <a:ext cx="657300" cy="501600"/>
          </a:xfrm>
          <a:prstGeom prst="parallelogram">
            <a:avLst>
              <a:gd fmla="val 88693" name="adj"/>
            </a:avLst>
          </a:prstGeom>
          <a:solidFill>
            <a:srgbClr val="2121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5"/>
          <p:cNvSpPr/>
          <p:nvPr/>
        </p:nvSpPr>
        <p:spPr>
          <a:xfrm>
            <a:off x="329886" y="1359950"/>
            <a:ext cx="1335300" cy="988200"/>
          </a:xfrm>
          <a:prstGeom prst="parallelogram">
            <a:avLst>
              <a:gd fmla="val 88693" name="adj"/>
            </a:avLst>
          </a:prstGeom>
          <a:solidFill>
            <a:srgbClr val="2121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5"/>
          <p:cNvPicPr preferRelativeResize="0"/>
          <p:nvPr/>
        </p:nvPicPr>
        <p:blipFill rotWithShape="1">
          <a:blip r:embed="rId2">
            <a:alphaModFix/>
          </a:blip>
          <a:srcRect b="41748" l="-2469" r="30691" t="0"/>
          <a:stretch/>
        </p:blipFill>
        <p:spPr>
          <a:xfrm>
            <a:off x="650246" y="3"/>
            <a:ext cx="2217600" cy="1336800"/>
          </a:xfrm>
          <a:prstGeom prst="parallelogram">
            <a:avLst>
              <a:gd fmla="val 88318" name="adj"/>
            </a:avLst>
          </a:prstGeom>
          <a:noFill/>
          <a:ln>
            <a:noFill/>
          </a:ln>
        </p:spPr>
      </p:pic>
      <p:sp>
        <p:nvSpPr>
          <p:cNvPr id="97" name="Google Shape;97;p15"/>
          <p:cNvSpPr txBox="1"/>
          <p:nvPr>
            <p:ph type="ctrTitle"/>
          </p:nvPr>
        </p:nvSpPr>
        <p:spPr>
          <a:xfrm>
            <a:off x="2938225" y="1841125"/>
            <a:ext cx="5387400" cy="10191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b="1" sz="2400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b="1" sz="2400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b="1" sz="2400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b="1" sz="2400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b="1" sz="2400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b="1" sz="2400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b="1" sz="2400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b="1" sz="2400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b="1" sz="24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2938225" y="2927726"/>
            <a:ext cx="5387400" cy="1523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●"/>
              <a:defRPr sz="1400">
                <a:solidFill>
                  <a:srgbClr val="21212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Char char="○"/>
              <a:defRPr sz="1200">
                <a:solidFill>
                  <a:srgbClr val="21212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Char char="■"/>
              <a:defRPr sz="1200">
                <a:solidFill>
                  <a:srgbClr val="21212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Char char="●"/>
              <a:defRPr sz="1200">
                <a:solidFill>
                  <a:srgbClr val="21212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Char char="○"/>
              <a:defRPr sz="1200">
                <a:solidFill>
                  <a:srgbClr val="21212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Char char="■"/>
              <a:defRPr sz="1200">
                <a:solidFill>
                  <a:srgbClr val="21212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Char char="●"/>
              <a:defRPr sz="1200">
                <a:solidFill>
                  <a:srgbClr val="21212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Char char="○"/>
              <a:defRPr sz="1200">
                <a:solidFill>
                  <a:srgbClr val="21212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Char char="■"/>
              <a:defRPr sz="12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99" name="Google Shape;9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AUTOLAYOUT_3">
    <p:bg>
      <p:bgPr>
        <a:solidFill>
          <a:srgbClr val="FFFFFF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-3"/>
            <a:ext cx="914400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 txBox="1"/>
          <p:nvPr>
            <p:ph type="ctrTitle"/>
          </p:nvPr>
        </p:nvSpPr>
        <p:spPr>
          <a:xfrm>
            <a:off x="436825" y="901200"/>
            <a:ext cx="4065900" cy="33411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9pPr>
          </a:lstStyle>
          <a:p/>
        </p:txBody>
      </p:sp>
      <p:sp>
        <p:nvSpPr>
          <p:cNvPr id="103" name="Google Shape;10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">
  <p:cSld name="AUTOLAYOUT_5">
    <p:bg>
      <p:bgPr>
        <a:solidFill>
          <a:srgbClr val="FFFFFF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7"/>
          <p:cNvSpPr/>
          <p:nvPr/>
        </p:nvSpPr>
        <p:spPr>
          <a:xfrm rot="5400000">
            <a:off x="-47550" y="176194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7"/>
          <p:cNvSpPr/>
          <p:nvPr/>
        </p:nvSpPr>
        <p:spPr>
          <a:xfrm rot="5400000">
            <a:off x="-47550" y="4755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7"/>
          <p:cNvSpPr/>
          <p:nvPr/>
        </p:nvSpPr>
        <p:spPr>
          <a:xfrm rot="-5400000">
            <a:off x="-47416" y="47628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7"/>
          <p:cNvSpPr/>
          <p:nvPr/>
        </p:nvSpPr>
        <p:spPr>
          <a:xfrm rot="5400000">
            <a:off x="1476378" y="176194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7"/>
          <p:cNvSpPr/>
          <p:nvPr/>
        </p:nvSpPr>
        <p:spPr>
          <a:xfrm rot="-5400000">
            <a:off x="1690750" y="4548000"/>
            <a:ext cx="428700" cy="762000"/>
          </a:xfrm>
          <a:prstGeom prst="rtTriangle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7"/>
          <p:cNvSpPr/>
          <p:nvPr/>
        </p:nvSpPr>
        <p:spPr>
          <a:xfrm rot="-5400000">
            <a:off x="1476512" y="47628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7"/>
          <p:cNvSpPr/>
          <p:nvPr/>
        </p:nvSpPr>
        <p:spPr>
          <a:xfrm flipH="1" rot="-5400000">
            <a:off x="714548" y="176194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7"/>
          <p:cNvSpPr/>
          <p:nvPr/>
        </p:nvSpPr>
        <p:spPr>
          <a:xfrm rot="5400000">
            <a:off x="-47550" y="904795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7"/>
          <p:cNvSpPr/>
          <p:nvPr/>
        </p:nvSpPr>
        <p:spPr>
          <a:xfrm rot="-5400000">
            <a:off x="1476512" y="1333525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7"/>
          <p:cNvSpPr/>
          <p:nvPr/>
        </p:nvSpPr>
        <p:spPr>
          <a:xfrm flipH="1" rot="-5400000">
            <a:off x="714548" y="4755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7"/>
          <p:cNvSpPr/>
          <p:nvPr/>
        </p:nvSpPr>
        <p:spPr>
          <a:xfrm flipH="1" rot="-5400000">
            <a:off x="714548" y="904795"/>
            <a:ext cx="857100" cy="762000"/>
          </a:xfrm>
          <a:prstGeom prst="triangle">
            <a:avLst>
              <a:gd fmla="val 50000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7"/>
          <p:cNvSpPr/>
          <p:nvPr/>
        </p:nvSpPr>
        <p:spPr>
          <a:xfrm rot="-5400000">
            <a:off x="166784" y="4548000"/>
            <a:ext cx="4287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7"/>
          <p:cNvSpPr/>
          <p:nvPr/>
        </p:nvSpPr>
        <p:spPr>
          <a:xfrm flipH="1" rot="-5400000">
            <a:off x="166707" y="-166445"/>
            <a:ext cx="4287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7"/>
          <p:cNvSpPr/>
          <p:nvPr/>
        </p:nvSpPr>
        <p:spPr>
          <a:xfrm flipH="1" rot="-5400000">
            <a:off x="1690635" y="-166445"/>
            <a:ext cx="4287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7"/>
          <p:cNvSpPr/>
          <p:nvPr/>
        </p:nvSpPr>
        <p:spPr>
          <a:xfrm flipH="1" rot="5400000">
            <a:off x="714337" y="47628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7"/>
          <p:cNvSpPr/>
          <p:nvPr/>
        </p:nvSpPr>
        <p:spPr>
          <a:xfrm flipH="1" rot="5400000">
            <a:off x="714337" y="1333525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7"/>
          <p:cNvSpPr/>
          <p:nvPr/>
        </p:nvSpPr>
        <p:spPr>
          <a:xfrm rot="-5400000">
            <a:off x="-47416" y="1333525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7"/>
          <p:cNvSpPr/>
          <p:nvPr/>
        </p:nvSpPr>
        <p:spPr>
          <a:xfrm rot="5400000">
            <a:off x="1476378" y="4755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7"/>
          <p:cNvSpPr/>
          <p:nvPr/>
        </p:nvSpPr>
        <p:spPr>
          <a:xfrm rot="5400000">
            <a:off x="1476378" y="904795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7"/>
          <p:cNvSpPr/>
          <p:nvPr/>
        </p:nvSpPr>
        <p:spPr>
          <a:xfrm flipH="1" rot="5400000">
            <a:off x="928614" y="4548000"/>
            <a:ext cx="4287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7"/>
          <p:cNvSpPr/>
          <p:nvPr/>
        </p:nvSpPr>
        <p:spPr>
          <a:xfrm rot="5400000">
            <a:off x="928614" y="-166445"/>
            <a:ext cx="4287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7"/>
          <p:cNvSpPr/>
          <p:nvPr/>
        </p:nvSpPr>
        <p:spPr>
          <a:xfrm rot="5400000">
            <a:off x="-47550" y="347636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7"/>
          <p:cNvSpPr/>
          <p:nvPr/>
        </p:nvSpPr>
        <p:spPr>
          <a:xfrm rot="-5400000">
            <a:off x="-47416" y="219070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7"/>
          <p:cNvSpPr/>
          <p:nvPr/>
        </p:nvSpPr>
        <p:spPr>
          <a:xfrm rot="5400000">
            <a:off x="1476378" y="347636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7"/>
          <p:cNvSpPr/>
          <p:nvPr/>
        </p:nvSpPr>
        <p:spPr>
          <a:xfrm rot="-5400000">
            <a:off x="1476512" y="219070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7"/>
          <p:cNvSpPr/>
          <p:nvPr/>
        </p:nvSpPr>
        <p:spPr>
          <a:xfrm flipH="1" rot="-5400000">
            <a:off x="714548" y="347636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7"/>
          <p:cNvSpPr/>
          <p:nvPr/>
        </p:nvSpPr>
        <p:spPr>
          <a:xfrm rot="5400000">
            <a:off x="-47550" y="2619221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7"/>
          <p:cNvSpPr/>
          <p:nvPr/>
        </p:nvSpPr>
        <p:spPr>
          <a:xfrm rot="-5400000">
            <a:off x="1476512" y="304795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7"/>
          <p:cNvSpPr/>
          <p:nvPr/>
        </p:nvSpPr>
        <p:spPr>
          <a:xfrm flipH="1" rot="-5400000">
            <a:off x="714548" y="2619221"/>
            <a:ext cx="857100" cy="762000"/>
          </a:xfrm>
          <a:prstGeom prst="triangle">
            <a:avLst>
              <a:gd fmla="val 50000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7"/>
          <p:cNvSpPr/>
          <p:nvPr/>
        </p:nvSpPr>
        <p:spPr>
          <a:xfrm flipH="1" rot="5400000">
            <a:off x="714337" y="219070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7"/>
          <p:cNvSpPr/>
          <p:nvPr/>
        </p:nvSpPr>
        <p:spPr>
          <a:xfrm flipH="1" rot="5400000">
            <a:off x="714337" y="304795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7"/>
          <p:cNvSpPr/>
          <p:nvPr/>
        </p:nvSpPr>
        <p:spPr>
          <a:xfrm rot="-5400000">
            <a:off x="-47416" y="304795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7"/>
          <p:cNvSpPr/>
          <p:nvPr/>
        </p:nvSpPr>
        <p:spPr>
          <a:xfrm rot="5400000">
            <a:off x="1476378" y="2619221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7"/>
          <p:cNvSpPr/>
          <p:nvPr/>
        </p:nvSpPr>
        <p:spPr>
          <a:xfrm rot="-5400000">
            <a:off x="-47416" y="390532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7"/>
          <p:cNvSpPr/>
          <p:nvPr/>
        </p:nvSpPr>
        <p:spPr>
          <a:xfrm rot="-5400000">
            <a:off x="1476512" y="390532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7"/>
          <p:cNvSpPr/>
          <p:nvPr/>
        </p:nvSpPr>
        <p:spPr>
          <a:xfrm rot="5400000">
            <a:off x="-47550" y="4333841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7"/>
          <p:cNvSpPr/>
          <p:nvPr/>
        </p:nvSpPr>
        <p:spPr>
          <a:xfrm flipH="1" rot="-5400000">
            <a:off x="714548" y="4333841"/>
            <a:ext cx="857100" cy="762000"/>
          </a:xfrm>
          <a:prstGeom prst="triangle">
            <a:avLst>
              <a:gd fmla="val 50000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7"/>
          <p:cNvSpPr/>
          <p:nvPr/>
        </p:nvSpPr>
        <p:spPr>
          <a:xfrm flipH="1" rot="5400000">
            <a:off x="714337" y="390532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7"/>
          <p:cNvSpPr/>
          <p:nvPr/>
        </p:nvSpPr>
        <p:spPr>
          <a:xfrm rot="5400000">
            <a:off x="1476416" y="4333549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7"/>
          <p:cNvSpPr txBox="1"/>
          <p:nvPr>
            <p:ph type="title"/>
          </p:nvPr>
        </p:nvSpPr>
        <p:spPr>
          <a:xfrm>
            <a:off x="2894475" y="450971"/>
            <a:ext cx="5740800" cy="1442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146" name="Google Shape;146;p17"/>
          <p:cNvSpPr txBox="1"/>
          <p:nvPr>
            <p:ph idx="1" type="body"/>
          </p:nvPr>
        </p:nvSpPr>
        <p:spPr>
          <a:xfrm>
            <a:off x="2894475" y="1938950"/>
            <a:ext cx="5740800" cy="2649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000"/>
              <a:buChar char="●"/>
              <a:defRPr sz="2000">
                <a:solidFill>
                  <a:srgbClr val="616161"/>
                </a:solidFill>
              </a:defRPr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Char char="○"/>
              <a:defRPr sz="1600">
                <a:solidFill>
                  <a:srgbClr val="616161"/>
                </a:solidFill>
              </a:defRPr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Char char="■"/>
              <a:defRPr sz="1600">
                <a:solidFill>
                  <a:srgbClr val="616161"/>
                </a:solidFill>
              </a:defRPr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Char char="●"/>
              <a:defRPr sz="1600">
                <a:solidFill>
                  <a:srgbClr val="616161"/>
                </a:solidFill>
              </a:defRPr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Char char="○"/>
              <a:defRPr sz="1600">
                <a:solidFill>
                  <a:srgbClr val="616161"/>
                </a:solidFill>
              </a:defRPr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Char char="■"/>
              <a:defRPr sz="1600">
                <a:solidFill>
                  <a:srgbClr val="616161"/>
                </a:solidFill>
              </a:defRPr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Char char="●"/>
              <a:defRPr sz="1600">
                <a:solidFill>
                  <a:srgbClr val="616161"/>
                </a:solidFill>
              </a:defRPr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Char char="○"/>
              <a:defRPr sz="1600">
                <a:solidFill>
                  <a:srgbClr val="616161"/>
                </a:solidFill>
              </a:defRPr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Char char="■"/>
              <a:defRPr sz="1600">
                <a:solidFill>
                  <a:srgbClr val="616161"/>
                </a:solidFill>
              </a:defRPr>
            </a:lvl9pPr>
          </a:lstStyle>
          <a:p/>
        </p:txBody>
      </p:sp>
      <p:sp>
        <p:nvSpPr>
          <p:cNvPr id="147" name="Google Shape;14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AUTOLAYOUT_6">
    <p:bg>
      <p:bgPr>
        <a:solidFill>
          <a:srgbClr val="FFFFFF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8"/>
          <p:cNvSpPr/>
          <p:nvPr/>
        </p:nvSpPr>
        <p:spPr>
          <a:xfrm>
            <a:off x="2448225" y="447900"/>
            <a:ext cx="4247700" cy="424770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8"/>
          <p:cNvSpPr/>
          <p:nvPr/>
        </p:nvSpPr>
        <p:spPr>
          <a:xfrm>
            <a:off x="2571825" y="571500"/>
            <a:ext cx="4000500" cy="4000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8"/>
          <p:cNvSpPr txBox="1"/>
          <p:nvPr>
            <p:ph type="title"/>
          </p:nvPr>
        </p:nvSpPr>
        <p:spPr>
          <a:xfrm>
            <a:off x="2647300" y="1300825"/>
            <a:ext cx="3842700" cy="1771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0000">
                <a:solidFill>
                  <a:srgbClr val="D9D9D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0000">
                <a:solidFill>
                  <a:srgbClr val="D9D9D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0000">
                <a:solidFill>
                  <a:srgbClr val="D9D9D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0000">
                <a:solidFill>
                  <a:srgbClr val="D9D9D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0000">
                <a:solidFill>
                  <a:srgbClr val="D9D9D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0000">
                <a:solidFill>
                  <a:srgbClr val="D9D9D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0000">
                <a:solidFill>
                  <a:srgbClr val="D9D9D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0000">
                <a:solidFill>
                  <a:srgbClr val="D9D9D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0000">
                <a:solidFill>
                  <a:srgbClr val="D9D9D9"/>
                </a:solidFill>
              </a:defRPr>
            </a:lvl9pPr>
          </a:lstStyle>
          <a:p/>
        </p:txBody>
      </p:sp>
      <p:sp>
        <p:nvSpPr>
          <p:cNvPr id="153" name="Google Shape;153;p18"/>
          <p:cNvSpPr txBox="1"/>
          <p:nvPr>
            <p:ph idx="1" type="body"/>
          </p:nvPr>
        </p:nvSpPr>
        <p:spPr>
          <a:xfrm>
            <a:off x="3221800" y="3120025"/>
            <a:ext cx="2693700" cy="826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ts val="1600"/>
              <a:buChar char="●"/>
              <a:defRPr sz="1600">
                <a:solidFill>
                  <a:srgbClr val="D9D9D9"/>
                </a:solidFill>
              </a:defRPr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ts val="1400"/>
              <a:buChar char="○"/>
              <a:defRPr sz="1400">
                <a:solidFill>
                  <a:srgbClr val="D9D9D9"/>
                </a:solidFill>
              </a:defRPr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ts val="1400"/>
              <a:buChar char="■"/>
              <a:defRPr sz="1400">
                <a:solidFill>
                  <a:srgbClr val="D9D9D9"/>
                </a:solidFill>
              </a:defRPr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ts val="1400"/>
              <a:buChar char="●"/>
              <a:defRPr sz="1400">
                <a:solidFill>
                  <a:srgbClr val="D9D9D9"/>
                </a:solidFill>
              </a:defRPr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ts val="1400"/>
              <a:buChar char="○"/>
              <a:defRPr sz="1400">
                <a:solidFill>
                  <a:srgbClr val="D9D9D9"/>
                </a:solidFill>
              </a:defRPr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ts val="1400"/>
              <a:buChar char="■"/>
              <a:defRPr sz="1400">
                <a:solidFill>
                  <a:srgbClr val="D9D9D9"/>
                </a:solidFill>
              </a:defRPr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ts val="1400"/>
              <a:buChar char="●"/>
              <a:defRPr sz="1400">
                <a:solidFill>
                  <a:srgbClr val="D9D9D9"/>
                </a:solidFill>
              </a:defRPr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ts val="1400"/>
              <a:buChar char="○"/>
              <a:defRPr sz="1400">
                <a:solidFill>
                  <a:srgbClr val="D9D9D9"/>
                </a:solidFill>
              </a:defRPr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ts val="1400"/>
              <a:buChar char="■"/>
              <a:defRPr sz="1400">
                <a:solidFill>
                  <a:srgbClr val="D9D9D9"/>
                </a:solidFill>
              </a:defRPr>
            </a:lvl9pPr>
          </a:lstStyle>
          <a:p/>
        </p:txBody>
      </p:sp>
      <p:sp>
        <p:nvSpPr>
          <p:cNvPr id="154" name="Google Shape;15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6">
  <p:cSld name="AUTOLAYOUT_7">
    <p:bg>
      <p:bgPr>
        <a:solidFill>
          <a:srgbClr val="FFFFFF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7" name="Google Shape;157;p19"/>
          <p:cNvGrpSpPr/>
          <p:nvPr/>
        </p:nvGrpSpPr>
        <p:grpSpPr>
          <a:xfrm>
            <a:off x="0" y="0"/>
            <a:ext cx="9144153" cy="5143624"/>
            <a:chOff x="-77" y="25"/>
            <a:chExt cx="9144153" cy="5143624"/>
          </a:xfrm>
        </p:grpSpPr>
        <p:sp>
          <p:nvSpPr>
            <p:cNvPr id="158" name="Google Shape;158;p19"/>
            <p:cNvSpPr/>
            <p:nvPr/>
          </p:nvSpPr>
          <p:spPr>
            <a:xfrm rot="-5400000">
              <a:off x="-47653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9"/>
            <p:cNvSpPr/>
            <p:nvPr/>
          </p:nvSpPr>
          <p:spPr>
            <a:xfrm rot="-5400000">
              <a:off x="-47653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9"/>
            <p:cNvSpPr/>
            <p:nvPr/>
          </p:nvSpPr>
          <p:spPr>
            <a:xfrm rot="-5400000">
              <a:off x="-47653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9"/>
            <p:cNvSpPr/>
            <p:nvPr/>
          </p:nvSpPr>
          <p:spPr>
            <a:xfrm rot="-5400000">
              <a:off x="-47653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9"/>
            <p:cNvSpPr/>
            <p:nvPr/>
          </p:nvSpPr>
          <p:spPr>
            <a:xfrm rot="-5400000">
              <a:off x="-47653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9"/>
            <p:cNvSpPr/>
            <p:nvPr/>
          </p:nvSpPr>
          <p:spPr>
            <a:xfrm rot="5400000">
              <a:off x="714198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9"/>
            <p:cNvSpPr/>
            <p:nvPr/>
          </p:nvSpPr>
          <p:spPr>
            <a:xfrm rot="-5400000">
              <a:off x="714322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9"/>
            <p:cNvSpPr/>
            <p:nvPr/>
          </p:nvSpPr>
          <p:spPr>
            <a:xfrm rot="5400000">
              <a:off x="714198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9"/>
            <p:cNvSpPr/>
            <p:nvPr/>
          </p:nvSpPr>
          <p:spPr>
            <a:xfrm rot="-5400000">
              <a:off x="714322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9"/>
            <p:cNvSpPr/>
            <p:nvPr/>
          </p:nvSpPr>
          <p:spPr>
            <a:xfrm rot="5400000">
              <a:off x="714198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9"/>
            <p:cNvSpPr/>
            <p:nvPr/>
          </p:nvSpPr>
          <p:spPr>
            <a:xfrm rot="-5400000">
              <a:off x="714322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9"/>
            <p:cNvSpPr/>
            <p:nvPr/>
          </p:nvSpPr>
          <p:spPr>
            <a:xfrm rot="5400000">
              <a:off x="714198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9"/>
            <p:cNvSpPr/>
            <p:nvPr/>
          </p:nvSpPr>
          <p:spPr>
            <a:xfrm rot="5400000">
              <a:off x="714198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9"/>
            <p:cNvSpPr/>
            <p:nvPr/>
          </p:nvSpPr>
          <p:spPr>
            <a:xfrm rot="-5400000">
              <a:off x="714322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9"/>
            <p:cNvSpPr/>
            <p:nvPr/>
          </p:nvSpPr>
          <p:spPr>
            <a:xfrm rot="5400000">
              <a:off x="714198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9"/>
            <p:cNvSpPr/>
            <p:nvPr/>
          </p:nvSpPr>
          <p:spPr>
            <a:xfrm rot="-5400000">
              <a:off x="714322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9"/>
            <p:cNvSpPr/>
            <p:nvPr/>
          </p:nvSpPr>
          <p:spPr>
            <a:xfrm rot="5400000">
              <a:off x="1476173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9"/>
            <p:cNvSpPr/>
            <p:nvPr/>
          </p:nvSpPr>
          <p:spPr>
            <a:xfrm rot="-5400000">
              <a:off x="1476296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9"/>
            <p:cNvSpPr/>
            <p:nvPr/>
          </p:nvSpPr>
          <p:spPr>
            <a:xfrm rot="5400000">
              <a:off x="1476173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9"/>
            <p:cNvSpPr/>
            <p:nvPr/>
          </p:nvSpPr>
          <p:spPr>
            <a:xfrm rot="-5400000">
              <a:off x="1476296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9"/>
            <p:cNvSpPr/>
            <p:nvPr/>
          </p:nvSpPr>
          <p:spPr>
            <a:xfrm rot="5400000">
              <a:off x="1476173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9"/>
            <p:cNvSpPr/>
            <p:nvPr/>
          </p:nvSpPr>
          <p:spPr>
            <a:xfrm rot="-5400000">
              <a:off x="1476296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9"/>
            <p:cNvSpPr/>
            <p:nvPr/>
          </p:nvSpPr>
          <p:spPr>
            <a:xfrm rot="5400000">
              <a:off x="1476173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9"/>
            <p:cNvSpPr/>
            <p:nvPr/>
          </p:nvSpPr>
          <p:spPr>
            <a:xfrm rot="5400000">
              <a:off x="1476173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9"/>
            <p:cNvSpPr/>
            <p:nvPr/>
          </p:nvSpPr>
          <p:spPr>
            <a:xfrm rot="-5400000">
              <a:off x="1476296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9"/>
            <p:cNvSpPr/>
            <p:nvPr/>
          </p:nvSpPr>
          <p:spPr>
            <a:xfrm rot="5400000">
              <a:off x="1476173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9"/>
            <p:cNvSpPr/>
            <p:nvPr/>
          </p:nvSpPr>
          <p:spPr>
            <a:xfrm rot="-5400000">
              <a:off x="1476296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9"/>
            <p:cNvSpPr/>
            <p:nvPr/>
          </p:nvSpPr>
          <p:spPr>
            <a:xfrm rot="5400000">
              <a:off x="2238147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9"/>
            <p:cNvSpPr/>
            <p:nvPr/>
          </p:nvSpPr>
          <p:spPr>
            <a:xfrm rot="-5400000">
              <a:off x="2238271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9"/>
            <p:cNvSpPr/>
            <p:nvPr/>
          </p:nvSpPr>
          <p:spPr>
            <a:xfrm rot="5400000">
              <a:off x="2238147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9"/>
            <p:cNvSpPr/>
            <p:nvPr/>
          </p:nvSpPr>
          <p:spPr>
            <a:xfrm rot="-5400000">
              <a:off x="2238271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9"/>
            <p:cNvSpPr/>
            <p:nvPr/>
          </p:nvSpPr>
          <p:spPr>
            <a:xfrm rot="5400000">
              <a:off x="2238147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9"/>
            <p:cNvSpPr/>
            <p:nvPr/>
          </p:nvSpPr>
          <p:spPr>
            <a:xfrm rot="-5400000">
              <a:off x="2238271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9"/>
            <p:cNvSpPr/>
            <p:nvPr/>
          </p:nvSpPr>
          <p:spPr>
            <a:xfrm rot="5400000">
              <a:off x="2238147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9"/>
            <p:cNvSpPr/>
            <p:nvPr/>
          </p:nvSpPr>
          <p:spPr>
            <a:xfrm rot="5400000">
              <a:off x="2238147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9"/>
            <p:cNvSpPr/>
            <p:nvPr/>
          </p:nvSpPr>
          <p:spPr>
            <a:xfrm rot="-5400000">
              <a:off x="2238271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9"/>
            <p:cNvSpPr/>
            <p:nvPr/>
          </p:nvSpPr>
          <p:spPr>
            <a:xfrm rot="5400000">
              <a:off x="2238147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9"/>
            <p:cNvSpPr/>
            <p:nvPr/>
          </p:nvSpPr>
          <p:spPr>
            <a:xfrm rot="-5400000">
              <a:off x="2238271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9"/>
            <p:cNvSpPr/>
            <p:nvPr/>
          </p:nvSpPr>
          <p:spPr>
            <a:xfrm rot="5400000">
              <a:off x="3000173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9"/>
            <p:cNvSpPr/>
            <p:nvPr/>
          </p:nvSpPr>
          <p:spPr>
            <a:xfrm rot="-5400000">
              <a:off x="3000297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9"/>
            <p:cNvSpPr/>
            <p:nvPr/>
          </p:nvSpPr>
          <p:spPr>
            <a:xfrm rot="5400000">
              <a:off x="3000173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9"/>
            <p:cNvSpPr/>
            <p:nvPr/>
          </p:nvSpPr>
          <p:spPr>
            <a:xfrm rot="-5400000">
              <a:off x="3000297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9"/>
            <p:cNvSpPr/>
            <p:nvPr/>
          </p:nvSpPr>
          <p:spPr>
            <a:xfrm rot="5400000">
              <a:off x="3000173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9"/>
            <p:cNvSpPr/>
            <p:nvPr/>
          </p:nvSpPr>
          <p:spPr>
            <a:xfrm rot="-5400000">
              <a:off x="3000297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9"/>
            <p:cNvSpPr/>
            <p:nvPr/>
          </p:nvSpPr>
          <p:spPr>
            <a:xfrm rot="5400000">
              <a:off x="3000173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9"/>
            <p:cNvSpPr/>
            <p:nvPr/>
          </p:nvSpPr>
          <p:spPr>
            <a:xfrm rot="5400000">
              <a:off x="3000173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9"/>
            <p:cNvSpPr/>
            <p:nvPr/>
          </p:nvSpPr>
          <p:spPr>
            <a:xfrm rot="-5400000">
              <a:off x="3000297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9"/>
            <p:cNvSpPr/>
            <p:nvPr/>
          </p:nvSpPr>
          <p:spPr>
            <a:xfrm rot="5400000">
              <a:off x="3000173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9"/>
            <p:cNvSpPr/>
            <p:nvPr/>
          </p:nvSpPr>
          <p:spPr>
            <a:xfrm rot="-5400000">
              <a:off x="3000297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9"/>
            <p:cNvSpPr/>
            <p:nvPr/>
          </p:nvSpPr>
          <p:spPr>
            <a:xfrm rot="5400000">
              <a:off x="3762251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9"/>
            <p:cNvSpPr/>
            <p:nvPr/>
          </p:nvSpPr>
          <p:spPr>
            <a:xfrm rot="-5400000">
              <a:off x="3762374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9"/>
            <p:cNvSpPr/>
            <p:nvPr/>
          </p:nvSpPr>
          <p:spPr>
            <a:xfrm rot="5400000">
              <a:off x="3762251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9"/>
            <p:cNvSpPr/>
            <p:nvPr/>
          </p:nvSpPr>
          <p:spPr>
            <a:xfrm rot="-5400000">
              <a:off x="3762374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9"/>
            <p:cNvSpPr/>
            <p:nvPr/>
          </p:nvSpPr>
          <p:spPr>
            <a:xfrm rot="5400000">
              <a:off x="3762251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9"/>
            <p:cNvSpPr/>
            <p:nvPr/>
          </p:nvSpPr>
          <p:spPr>
            <a:xfrm rot="-5400000">
              <a:off x="3762374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9"/>
            <p:cNvSpPr/>
            <p:nvPr/>
          </p:nvSpPr>
          <p:spPr>
            <a:xfrm rot="5400000">
              <a:off x="3762251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9"/>
            <p:cNvSpPr/>
            <p:nvPr/>
          </p:nvSpPr>
          <p:spPr>
            <a:xfrm rot="5400000">
              <a:off x="3762251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9"/>
            <p:cNvSpPr/>
            <p:nvPr/>
          </p:nvSpPr>
          <p:spPr>
            <a:xfrm rot="-5400000">
              <a:off x="3762374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9"/>
            <p:cNvSpPr/>
            <p:nvPr/>
          </p:nvSpPr>
          <p:spPr>
            <a:xfrm rot="5400000">
              <a:off x="3762251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9"/>
            <p:cNvSpPr/>
            <p:nvPr/>
          </p:nvSpPr>
          <p:spPr>
            <a:xfrm rot="-5400000">
              <a:off x="3762374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9"/>
            <p:cNvSpPr/>
            <p:nvPr/>
          </p:nvSpPr>
          <p:spPr>
            <a:xfrm rot="5400000">
              <a:off x="-47777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9"/>
            <p:cNvSpPr/>
            <p:nvPr/>
          </p:nvSpPr>
          <p:spPr>
            <a:xfrm rot="5400000">
              <a:off x="-47777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9"/>
            <p:cNvSpPr/>
            <p:nvPr/>
          </p:nvSpPr>
          <p:spPr>
            <a:xfrm rot="5400000">
              <a:off x="-47777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9"/>
            <p:cNvSpPr/>
            <p:nvPr/>
          </p:nvSpPr>
          <p:spPr>
            <a:xfrm rot="5400000">
              <a:off x="-47777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9"/>
            <p:cNvSpPr/>
            <p:nvPr/>
          </p:nvSpPr>
          <p:spPr>
            <a:xfrm rot="-5400000">
              <a:off x="166697" y="4548163"/>
              <a:ext cx="428700" cy="762000"/>
            </a:xfrm>
            <a:prstGeom prst="rtTriangle">
              <a:avLst/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9"/>
            <p:cNvSpPr/>
            <p:nvPr/>
          </p:nvSpPr>
          <p:spPr>
            <a:xfrm rot="5400000">
              <a:off x="-47777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9"/>
            <p:cNvSpPr/>
            <p:nvPr/>
          </p:nvSpPr>
          <p:spPr>
            <a:xfrm rot="5400000">
              <a:off x="-47777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9"/>
            <p:cNvSpPr/>
            <p:nvPr/>
          </p:nvSpPr>
          <p:spPr>
            <a:xfrm flipH="1" rot="-5400000">
              <a:off x="166697" y="-166420"/>
              <a:ext cx="428700" cy="762000"/>
            </a:xfrm>
            <a:prstGeom prst="rtTriangle">
              <a:avLst/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9"/>
            <p:cNvSpPr/>
            <p:nvPr/>
          </p:nvSpPr>
          <p:spPr>
            <a:xfrm rot="-5400000">
              <a:off x="928672" y="4548163"/>
              <a:ext cx="428700" cy="762000"/>
            </a:xfrm>
            <a:prstGeom prst="rtTriangle">
              <a:avLst/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9"/>
            <p:cNvSpPr/>
            <p:nvPr/>
          </p:nvSpPr>
          <p:spPr>
            <a:xfrm flipH="1" rot="-5400000">
              <a:off x="928672" y="-166420"/>
              <a:ext cx="428700" cy="762000"/>
            </a:xfrm>
            <a:prstGeom prst="rtTriangle">
              <a:avLst/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9"/>
            <p:cNvSpPr/>
            <p:nvPr/>
          </p:nvSpPr>
          <p:spPr>
            <a:xfrm rot="-5400000">
              <a:off x="1690646" y="4548163"/>
              <a:ext cx="428700" cy="762000"/>
            </a:xfrm>
            <a:prstGeom prst="rtTriangle">
              <a:avLst/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9"/>
            <p:cNvSpPr/>
            <p:nvPr/>
          </p:nvSpPr>
          <p:spPr>
            <a:xfrm flipH="1" rot="-5400000">
              <a:off x="1690646" y="-166420"/>
              <a:ext cx="428700" cy="762000"/>
            </a:xfrm>
            <a:prstGeom prst="rtTriangle">
              <a:avLst/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9"/>
            <p:cNvSpPr/>
            <p:nvPr/>
          </p:nvSpPr>
          <p:spPr>
            <a:xfrm rot="-5400000">
              <a:off x="2452621" y="4548163"/>
              <a:ext cx="428700" cy="762000"/>
            </a:xfrm>
            <a:prstGeom prst="rtTriangle">
              <a:avLst/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9"/>
            <p:cNvSpPr/>
            <p:nvPr/>
          </p:nvSpPr>
          <p:spPr>
            <a:xfrm flipH="1" rot="-5400000">
              <a:off x="2452621" y="-166420"/>
              <a:ext cx="428700" cy="762000"/>
            </a:xfrm>
            <a:prstGeom prst="rtTriangle">
              <a:avLst/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9"/>
            <p:cNvSpPr/>
            <p:nvPr/>
          </p:nvSpPr>
          <p:spPr>
            <a:xfrm rot="-5400000">
              <a:off x="3214647" y="4548163"/>
              <a:ext cx="428700" cy="762000"/>
            </a:xfrm>
            <a:prstGeom prst="rtTriangle">
              <a:avLst/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9"/>
            <p:cNvSpPr/>
            <p:nvPr/>
          </p:nvSpPr>
          <p:spPr>
            <a:xfrm flipH="1" rot="-5400000">
              <a:off x="3214647" y="-166420"/>
              <a:ext cx="428700" cy="762000"/>
            </a:xfrm>
            <a:prstGeom prst="rtTriangle">
              <a:avLst/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9"/>
            <p:cNvSpPr/>
            <p:nvPr/>
          </p:nvSpPr>
          <p:spPr>
            <a:xfrm rot="-5400000">
              <a:off x="3976724" y="4548163"/>
              <a:ext cx="428700" cy="762000"/>
            </a:xfrm>
            <a:prstGeom prst="rtTriangle">
              <a:avLst/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9"/>
            <p:cNvSpPr/>
            <p:nvPr/>
          </p:nvSpPr>
          <p:spPr>
            <a:xfrm flipH="1" rot="-5400000">
              <a:off x="3976724" y="-166420"/>
              <a:ext cx="428700" cy="762000"/>
            </a:xfrm>
            <a:prstGeom prst="rtTriangle">
              <a:avLst/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9"/>
            <p:cNvSpPr/>
            <p:nvPr/>
          </p:nvSpPr>
          <p:spPr>
            <a:xfrm rot="-5400000">
              <a:off x="4524349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9"/>
            <p:cNvSpPr/>
            <p:nvPr/>
          </p:nvSpPr>
          <p:spPr>
            <a:xfrm rot="-5400000">
              <a:off x="4524349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9"/>
            <p:cNvSpPr/>
            <p:nvPr/>
          </p:nvSpPr>
          <p:spPr>
            <a:xfrm rot="-5400000">
              <a:off x="4524349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9"/>
            <p:cNvSpPr/>
            <p:nvPr/>
          </p:nvSpPr>
          <p:spPr>
            <a:xfrm rot="-5400000">
              <a:off x="4524349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9"/>
            <p:cNvSpPr/>
            <p:nvPr/>
          </p:nvSpPr>
          <p:spPr>
            <a:xfrm rot="-5400000">
              <a:off x="4524349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9"/>
            <p:cNvSpPr/>
            <p:nvPr/>
          </p:nvSpPr>
          <p:spPr>
            <a:xfrm rot="5400000">
              <a:off x="5286200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9"/>
            <p:cNvSpPr/>
            <p:nvPr/>
          </p:nvSpPr>
          <p:spPr>
            <a:xfrm rot="-5400000">
              <a:off x="5286324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9"/>
            <p:cNvSpPr/>
            <p:nvPr/>
          </p:nvSpPr>
          <p:spPr>
            <a:xfrm rot="5400000">
              <a:off x="5286200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9"/>
            <p:cNvSpPr/>
            <p:nvPr/>
          </p:nvSpPr>
          <p:spPr>
            <a:xfrm rot="-5400000">
              <a:off x="5286324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9"/>
            <p:cNvSpPr/>
            <p:nvPr/>
          </p:nvSpPr>
          <p:spPr>
            <a:xfrm rot="5400000">
              <a:off x="5286200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9"/>
            <p:cNvSpPr/>
            <p:nvPr/>
          </p:nvSpPr>
          <p:spPr>
            <a:xfrm rot="-5400000">
              <a:off x="5286324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9"/>
            <p:cNvSpPr/>
            <p:nvPr/>
          </p:nvSpPr>
          <p:spPr>
            <a:xfrm rot="5400000">
              <a:off x="5286200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9"/>
            <p:cNvSpPr/>
            <p:nvPr/>
          </p:nvSpPr>
          <p:spPr>
            <a:xfrm rot="5400000">
              <a:off x="5286200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9"/>
            <p:cNvSpPr/>
            <p:nvPr/>
          </p:nvSpPr>
          <p:spPr>
            <a:xfrm rot="-5400000">
              <a:off x="5286324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9"/>
            <p:cNvSpPr/>
            <p:nvPr/>
          </p:nvSpPr>
          <p:spPr>
            <a:xfrm rot="5400000">
              <a:off x="5286200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9"/>
            <p:cNvSpPr/>
            <p:nvPr/>
          </p:nvSpPr>
          <p:spPr>
            <a:xfrm rot="-5400000">
              <a:off x="5286324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9"/>
            <p:cNvSpPr/>
            <p:nvPr/>
          </p:nvSpPr>
          <p:spPr>
            <a:xfrm rot="5400000">
              <a:off x="6048175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9"/>
            <p:cNvSpPr/>
            <p:nvPr/>
          </p:nvSpPr>
          <p:spPr>
            <a:xfrm rot="-5400000">
              <a:off x="6048298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9"/>
            <p:cNvSpPr/>
            <p:nvPr/>
          </p:nvSpPr>
          <p:spPr>
            <a:xfrm rot="5400000">
              <a:off x="6048175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9"/>
            <p:cNvSpPr/>
            <p:nvPr/>
          </p:nvSpPr>
          <p:spPr>
            <a:xfrm rot="-5400000">
              <a:off x="6048298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9"/>
            <p:cNvSpPr/>
            <p:nvPr/>
          </p:nvSpPr>
          <p:spPr>
            <a:xfrm rot="5400000">
              <a:off x="6048175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9"/>
            <p:cNvSpPr/>
            <p:nvPr/>
          </p:nvSpPr>
          <p:spPr>
            <a:xfrm rot="-5400000">
              <a:off x="6048298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9"/>
            <p:cNvSpPr/>
            <p:nvPr/>
          </p:nvSpPr>
          <p:spPr>
            <a:xfrm rot="5400000">
              <a:off x="6048175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9"/>
            <p:cNvSpPr/>
            <p:nvPr/>
          </p:nvSpPr>
          <p:spPr>
            <a:xfrm rot="5400000">
              <a:off x="6048175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9"/>
            <p:cNvSpPr/>
            <p:nvPr/>
          </p:nvSpPr>
          <p:spPr>
            <a:xfrm rot="-5400000">
              <a:off x="6048298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9"/>
            <p:cNvSpPr/>
            <p:nvPr/>
          </p:nvSpPr>
          <p:spPr>
            <a:xfrm rot="5400000">
              <a:off x="6048175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9"/>
            <p:cNvSpPr/>
            <p:nvPr/>
          </p:nvSpPr>
          <p:spPr>
            <a:xfrm rot="-5400000">
              <a:off x="6048298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9"/>
            <p:cNvSpPr/>
            <p:nvPr/>
          </p:nvSpPr>
          <p:spPr>
            <a:xfrm rot="5400000">
              <a:off x="6810149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9"/>
            <p:cNvSpPr/>
            <p:nvPr/>
          </p:nvSpPr>
          <p:spPr>
            <a:xfrm rot="-5400000">
              <a:off x="6810273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9"/>
            <p:cNvSpPr/>
            <p:nvPr/>
          </p:nvSpPr>
          <p:spPr>
            <a:xfrm rot="5400000">
              <a:off x="6810149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9"/>
            <p:cNvSpPr/>
            <p:nvPr/>
          </p:nvSpPr>
          <p:spPr>
            <a:xfrm rot="-5400000">
              <a:off x="6810273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9"/>
            <p:cNvSpPr/>
            <p:nvPr/>
          </p:nvSpPr>
          <p:spPr>
            <a:xfrm rot="5400000">
              <a:off x="6810149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9"/>
            <p:cNvSpPr/>
            <p:nvPr/>
          </p:nvSpPr>
          <p:spPr>
            <a:xfrm rot="-5400000">
              <a:off x="6810273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9"/>
            <p:cNvSpPr/>
            <p:nvPr/>
          </p:nvSpPr>
          <p:spPr>
            <a:xfrm rot="5400000">
              <a:off x="6810149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9"/>
            <p:cNvSpPr/>
            <p:nvPr/>
          </p:nvSpPr>
          <p:spPr>
            <a:xfrm rot="5400000">
              <a:off x="6810149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9"/>
            <p:cNvSpPr/>
            <p:nvPr/>
          </p:nvSpPr>
          <p:spPr>
            <a:xfrm rot="-5400000">
              <a:off x="6810273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9"/>
            <p:cNvSpPr/>
            <p:nvPr/>
          </p:nvSpPr>
          <p:spPr>
            <a:xfrm rot="5400000">
              <a:off x="6810149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9"/>
            <p:cNvSpPr/>
            <p:nvPr/>
          </p:nvSpPr>
          <p:spPr>
            <a:xfrm rot="-5400000">
              <a:off x="6810273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9"/>
            <p:cNvSpPr/>
            <p:nvPr/>
          </p:nvSpPr>
          <p:spPr>
            <a:xfrm rot="5400000">
              <a:off x="7572175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9"/>
            <p:cNvSpPr/>
            <p:nvPr/>
          </p:nvSpPr>
          <p:spPr>
            <a:xfrm rot="-5400000">
              <a:off x="7572299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9"/>
            <p:cNvSpPr/>
            <p:nvPr/>
          </p:nvSpPr>
          <p:spPr>
            <a:xfrm rot="5400000">
              <a:off x="7572175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9"/>
            <p:cNvSpPr/>
            <p:nvPr/>
          </p:nvSpPr>
          <p:spPr>
            <a:xfrm rot="-5400000">
              <a:off x="7572299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9"/>
            <p:cNvSpPr/>
            <p:nvPr/>
          </p:nvSpPr>
          <p:spPr>
            <a:xfrm rot="5400000">
              <a:off x="7572175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9"/>
            <p:cNvSpPr/>
            <p:nvPr/>
          </p:nvSpPr>
          <p:spPr>
            <a:xfrm rot="-5400000">
              <a:off x="7572299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9"/>
            <p:cNvSpPr/>
            <p:nvPr/>
          </p:nvSpPr>
          <p:spPr>
            <a:xfrm rot="5400000">
              <a:off x="7572175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9"/>
            <p:cNvSpPr/>
            <p:nvPr/>
          </p:nvSpPr>
          <p:spPr>
            <a:xfrm rot="5400000">
              <a:off x="7572175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9"/>
            <p:cNvSpPr/>
            <p:nvPr/>
          </p:nvSpPr>
          <p:spPr>
            <a:xfrm rot="-5400000">
              <a:off x="7572299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9"/>
            <p:cNvSpPr/>
            <p:nvPr/>
          </p:nvSpPr>
          <p:spPr>
            <a:xfrm rot="5400000">
              <a:off x="7572175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9"/>
            <p:cNvSpPr/>
            <p:nvPr/>
          </p:nvSpPr>
          <p:spPr>
            <a:xfrm rot="-5400000">
              <a:off x="7572299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9"/>
            <p:cNvSpPr/>
            <p:nvPr/>
          </p:nvSpPr>
          <p:spPr>
            <a:xfrm rot="5400000">
              <a:off x="8334253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9"/>
            <p:cNvSpPr/>
            <p:nvPr/>
          </p:nvSpPr>
          <p:spPr>
            <a:xfrm rot="-5400000">
              <a:off x="8334377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9"/>
            <p:cNvSpPr/>
            <p:nvPr/>
          </p:nvSpPr>
          <p:spPr>
            <a:xfrm rot="5400000">
              <a:off x="8334253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9"/>
            <p:cNvSpPr/>
            <p:nvPr/>
          </p:nvSpPr>
          <p:spPr>
            <a:xfrm rot="-5400000">
              <a:off x="8334377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9"/>
            <p:cNvSpPr/>
            <p:nvPr/>
          </p:nvSpPr>
          <p:spPr>
            <a:xfrm rot="5400000">
              <a:off x="8334253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9"/>
            <p:cNvSpPr/>
            <p:nvPr/>
          </p:nvSpPr>
          <p:spPr>
            <a:xfrm rot="-5400000">
              <a:off x="8334377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9"/>
            <p:cNvSpPr/>
            <p:nvPr/>
          </p:nvSpPr>
          <p:spPr>
            <a:xfrm rot="5400000">
              <a:off x="8334253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9"/>
            <p:cNvSpPr/>
            <p:nvPr/>
          </p:nvSpPr>
          <p:spPr>
            <a:xfrm rot="5400000">
              <a:off x="8334253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9"/>
            <p:cNvSpPr/>
            <p:nvPr/>
          </p:nvSpPr>
          <p:spPr>
            <a:xfrm rot="-5400000">
              <a:off x="8334377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9"/>
            <p:cNvSpPr/>
            <p:nvPr/>
          </p:nvSpPr>
          <p:spPr>
            <a:xfrm rot="5400000">
              <a:off x="8334253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9"/>
            <p:cNvSpPr/>
            <p:nvPr/>
          </p:nvSpPr>
          <p:spPr>
            <a:xfrm rot="-5400000">
              <a:off x="8334377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9"/>
            <p:cNvSpPr/>
            <p:nvPr/>
          </p:nvSpPr>
          <p:spPr>
            <a:xfrm rot="5400000">
              <a:off x="4524225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9"/>
            <p:cNvSpPr/>
            <p:nvPr/>
          </p:nvSpPr>
          <p:spPr>
            <a:xfrm rot="5400000">
              <a:off x="4524225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9"/>
            <p:cNvSpPr/>
            <p:nvPr/>
          </p:nvSpPr>
          <p:spPr>
            <a:xfrm rot="5400000">
              <a:off x="4524225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9"/>
            <p:cNvSpPr/>
            <p:nvPr/>
          </p:nvSpPr>
          <p:spPr>
            <a:xfrm rot="5400000">
              <a:off x="4524225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9"/>
            <p:cNvSpPr/>
            <p:nvPr/>
          </p:nvSpPr>
          <p:spPr>
            <a:xfrm rot="-5400000">
              <a:off x="4738699" y="4548163"/>
              <a:ext cx="428700" cy="762000"/>
            </a:xfrm>
            <a:prstGeom prst="rtTriangle">
              <a:avLst/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9"/>
            <p:cNvSpPr/>
            <p:nvPr/>
          </p:nvSpPr>
          <p:spPr>
            <a:xfrm rot="5400000">
              <a:off x="4524225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9"/>
            <p:cNvSpPr/>
            <p:nvPr/>
          </p:nvSpPr>
          <p:spPr>
            <a:xfrm rot="5400000">
              <a:off x="4524225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9"/>
            <p:cNvSpPr/>
            <p:nvPr/>
          </p:nvSpPr>
          <p:spPr>
            <a:xfrm flipH="1" rot="-5400000">
              <a:off x="4738699" y="-166420"/>
              <a:ext cx="428700" cy="762000"/>
            </a:xfrm>
            <a:prstGeom prst="rtTriangle">
              <a:avLst/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9"/>
            <p:cNvSpPr/>
            <p:nvPr/>
          </p:nvSpPr>
          <p:spPr>
            <a:xfrm rot="-5400000">
              <a:off x="5500674" y="4548163"/>
              <a:ext cx="428700" cy="762000"/>
            </a:xfrm>
            <a:prstGeom prst="rtTriangle">
              <a:avLst/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9"/>
            <p:cNvSpPr/>
            <p:nvPr/>
          </p:nvSpPr>
          <p:spPr>
            <a:xfrm flipH="1" rot="-5400000">
              <a:off x="5500674" y="-166420"/>
              <a:ext cx="428700" cy="762000"/>
            </a:xfrm>
            <a:prstGeom prst="rtTriangle">
              <a:avLst/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9"/>
            <p:cNvSpPr/>
            <p:nvPr/>
          </p:nvSpPr>
          <p:spPr>
            <a:xfrm rot="-5400000">
              <a:off x="6262648" y="4548163"/>
              <a:ext cx="428700" cy="762000"/>
            </a:xfrm>
            <a:prstGeom prst="rtTriangle">
              <a:avLst/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9"/>
            <p:cNvSpPr/>
            <p:nvPr/>
          </p:nvSpPr>
          <p:spPr>
            <a:xfrm flipH="1" rot="-5400000">
              <a:off x="6262648" y="-166420"/>
              <a:ext cx="428700" cy="762000"/>
            </a:xfrm>
            <a:prstGeom prst="rtTriangle">
              <a:avLst/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9"/>
            <p:cNvSpPr/>
            <p:nvPr/>
          </p:nvSpPr>
          <p:spPr>
            <a:xfrm rot="-5400000">
              <a:off x="7024623" y="4548163"/>
              <a:ext cx="428700" cy="762000"/>
            </a:xfrm>
            <a:prstGeom prst="rtTriangle">
              <a:avLst/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9"/>
            <p:cNvSpPr/>
            <p:nvPr/>
          </p:nvSpPr>
          <p:spPr>
            <a:xfrm flipH="1" rot="-5400000">
              <a:off x="7024623" y="-166420"/>
              <a:ext cx="428700" cy="762000"/>
            </a:xfrm>
            <a:prstGeom prst="rtTriangle">
              <a:avLst/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9"/>
            <p:cNvSpPr/>
            <p:nvPr/>
          </p:nvSpPr>
          <p:spPr>
            <a:xfrm rot="-5400000">
              <a:off x="7786649" y="4548163"/>
              <a:ext cx="428700" cy="762000"/>
            </a:xfrm>
            <a:prstGeom prst="rtTriangle">
              <a:avLst/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9"/>
            <p:cNvSpPr/>
            <p:nvPr/>
          </p:nvSpPr>
          <p:spPr>
            <a:xfrm flipH="1" rot="-5400000">
              <a:off x="7786649" y="-166420"/>
              <a:ext cx="428700" cy="762000"/>
            </a:xfrm>
            <a:prstGeom prst="rtTriangle">
              <a:avLst/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9"/>
            <p:cNvSpPr/>
            <p:nvPr/>
          </p:nvSpPr>
          <p:spPr>
            <a:xfrm rot="-5400000">
              <a:off x="8548727" y="4548163"/>
              <a:ext cx="428700" cy="762000"/>
            </a:xfrm>
            <a:prstGeom prst="rtTriangle">
              <a:avLst/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9"/>
            <p:cNvSpPr/>
            <p:nvPr/>
          </p:nvSpPr>
          <p:spPr>
            <a:xfrm flipH="1" rot="-5400000">
              <a:off x="8548727" y="-166420"/>
              <a:ext cx="428700" cy="762000"/>
            </a:xfrm>
            <a:prstGeom prst="rtTriangle">
              <a:avLst/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4" name="Google Shape;314;p19"/>
          <p:cNvSpPr/>
          <p:nvPr/>
        </p:nvSpPr>
        <p:spPr>
          <a:xfrm>
            <a:off x="1527325" y="1290025"/>
            <a:ext cx="6089400" cy="256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9"/>
          <p:cNvSpPr txBox="1"/>
          <p:nvPr>
            <p:ph type="title"/>
          </p:nvPr>
        </p:nvSpPr>
        <p:spPr>
          <a:xfrm>
            <a:off x="1885350" y="1897113"/>
            <a:ext cx="5373300" cy="1349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316" name="Google Shape;31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3.jpg"/><Relationship Id="rId5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youtube.com/watch?v=ZKL-ncMdZrs" TargetMode="External"/><Relationship Id="rId4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0"/>
          <p:cNvSpPr txBox="1"/>
          <p:nvPr>
            <p:ph type="ctrTitle"/>
          </p:nvPr>
        </p:nvSpPr>
        <p:spPr>
          <a:xfrm>
            <a:off x="311700" y="1794550"/>
            <a:ext cx="8520600" cy="216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600"/>
              <a:t>Honesty </a:t>
            </a:r>
            <a:endParaRPr sz="8600"/>
          </a:p>
        </p:txBody>
      </p:sp>
      <p:sp>
        <p:nvSpPr>
          <p:cNvPr id="322" name="Google Shape;322;p20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9"/>
          <p:cNvSpPr txBox="1"/>
          <p:nvPr>
            <p:ph type="title"/>
          </p:nvPr>
        </p:nvSpPr>
        <p:spPr>
          <a:xfrm>
            <a:off x="2894475" y="450971"/>
            <a:ext cx="5740800" cy="144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79" name="Google Shape;379;p29"/>
          <p:cNvSpPr txBox="1"/>
          <p:nvPr>
            <p:ph idx="1" type="body"/>
          </p:nvPr>
        </p:nvSpPr>
        <p:spPr>
          <a:xfrm>
            <a:off x="2894475" y="1259975"/>
            <a:ext cx="5740800" cy="242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you practice honesty at home with your family?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With your friends?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How about honesty at school?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0"/>
          <p:cNvSpPr txBox="1"/>
          <p:nvPr>
            <p:ph type="title"/>
          </p:nvPr>
        </p:nvSpPr>
        <p:spPr>
          <a:xfrm>
            <a:off x="2894475" y="450971"/>
            <a:ext cx="5740800" cy="144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Homework: </a:t>
            </a:r>
            <a:endParaRPr/>
          </a:p>
        </p:txBody>
      </p:sp>
      <p:sp>
        <p:nvSpPr>
          <p:cNvPr id="385" name="Google Shape;385;p30"/>
          <p:cNvSpPr txBox="1"/>
          <p:nvPr>
            <p:ph idx="1" type="body"/>
          </p:nvPr>
        </p:nvSpPr>
        <p:spPr>
          <a:xfrm>
            <a:off x="2894475" y="1938950"/>
            <a:ext cx="5740800" cy="13338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Talk to your parents </a:t>
            </a:r>
            <a:r>
              <a:rPr lang="en">
                <a:highlight>
                  <a:srgbClr val="FFFFFF"/>
                </a:highlight>
              </a:rPr>
              <a:t>about the meaning of honesty</a:t>
            </a:r>
            <a:r>
              <a:rPr lang="en">
                <a:highlight>
                  <a:srgbClr val="FFFF00"/>
                </a:highlight>
              </a:rPr>
              <a:t> </a:t>
            </a:r>
            <a:r>
              <a:rPr lang="en">
                <a:highlight>
                  <a:srgbClr val="FFFFFF"/>
                </a:highlight>
              </a:rPr>
              <a:t>and ask them what the quote below means to them.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highlight>
                  <a:srgbClr val="FFFFFF"/>
                </a:highlight>
              </a:rPr>
              <a:t>“Truthfulness is the foundation of all human virtues”</a:t>
            </a:r>
            <a:endParaRPr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1"/>
          <p:cNvSpPr txBox="1"/>
          <p:nvPr>
            <p:ph type="title"/>
          </p:nvPr>
        </p:nvSpPr>
        <p:spPr>
          <a:xfrm>
            <a:off x="1885350" y="1897113"/>
            <a:ext cx="5373300" cy="134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 for joining!!!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1"/>
          <p:cNvSpPr txBox="1"/>
          <p:nvPr>
            <p:ph type="ctrTitle"/>
          </p:nvPr>
        </p:nvSpPr>
        <p:spPr>
          <a:xfrm>
            <a:off x="436825" y="901200"/>
            <a:ext cx="4065900" cy="334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you think Honesty is?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2"/>
          <p:cNvSpPr txBox="1"/>
          <p:nvPr>
            <p:ph type="ctrTitle"/>
          </p:nvPr>
        </p:nvSpPr>
        <p:spPr>
          <a:xfrm>
            <a:off x="2938225" y="1841125"/>
            <a:ext cx="5387400" cy="101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Definition of Honesty: </a:t>
            </a:r>
            <a:endParaRPr/>
          </a:p>
        </p:txBody>
      </p:sp>
      <p:sp>
        <p:nvSpPr>
          <p:cNvPr id="333" name="Google Shape;333;p22"/>
          <p:cNvSpPr txBox="1"/>
          <p:nvPr>
            <p:ph idx="1" type="body"/>
          </p:nvPr>
        </p:nvSpPr>
        <p:spPr>
          <a:xfrm>
            <a:off x="2938225" y="2927726"/>
            <a:ext cx="5387400" cy="15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Honesty is being truthful in what we say or do. Honesty also means having integrity towards others.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Quotes on Honesty </a:t>
            </a:r>
            <a:endParaRPr/>
          </a:p>
        </p:txBody>
      </p:sp>
      <p:sp>
        <p:nvSpPr>
          <p:cNvPr id="339" name="Google Shape;339;p2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340" name="Google Shape;34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22450"/>
            <a:ext cx="2984725" cy="3880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4725" y="1409375"/>
            <a:ext cx="3593100" cy="359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5526" y="0"/>
            <a:ext cx="3952330" cy="222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4"/>
          <p:cNvSpPr txBox="1"/>
          <p:nvPr>
            <p:ph idx="1" type="body"/>
          </p:nvPr>
        </p:nvSpPr>
        <p:spPr>
          <a:xfrm>
            <a:off x="4026250" y="370700"/>
            <a:ext cx="4747200" cy="41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honesty important?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Can we have social justice without honesty? Why?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What other qualities that we have talked about help us be honest with others?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Do you think it is difficult to show honesty?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5"/>
          <p:cNvSpPr txBox="1"/>
          <p:nvPr>
            <p:ph type="title"/>
          </p:nvPr>
        </p:nvSpPr>
        <p:spPr>
          <a:xfrm>
            <a:off x="291875" y="406900"/>
            <a:ext cx="3039600" cy="138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 Showing Honesty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25"/>
          <p:cNvSpPr txBox="1"/>
          <p:nvPr>
            <p:ph idx="1" type="body"/>
          </p:nvPr>
        </p:nvSpPr>
        <p:spPr>
          <a:xfrm>
            <a:off x="291938" y="2053718"/>
            <a:ext cx="3039600" cy="23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https://www.youtube.com/watch?v=ZKL-ncMdZrs</a:t>
            </a:r>
            <a:endParaRPr/>
          </a:p>
        </p:txBody>
      </p:sp>
      <p:sp>
        <p:nvSpPr>
          <p:cNvPr id="354" name="Google Shape;354;p25"/>
          <p:cNvSpPr/>
          <p:nvPr/>
        </p:nvSpPr>
        <p:spPr>
          <a:xfrm>
            <a:off x="3331550" y="0"/>
            <a:ext cx="5633700" cy="5143500"/>
          </a:xfrm>
          <a:prstGeom prst="parallelogram">
            <a:avLst>
              <a:gd fmla="val 24220" name="adj"/>
            </a:avLst>
          </a:prstGeom>
          <a:solidFill>
            <a:srgbClr val="EEEEEE">
              <a:alpha val="674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5" name="Google Shape;355;p25"/>
          <p:cNvPicPr preferRelativeResize="0"/>
          <p:nvPr/>
        </p:nvPicPr>
        <p:blipFill rotWithShape="1">
          <a:blip r:embed="rId4">
            <a:alphaModFix/>
          </a:blip>
          <a:srcRect b="0" l="13841" r="13841" t="0"/>
          <a:stretch/>
        </p:blipFill>
        <p:spPr>
          <a:xfrm>
            <a:off x="3562350" y="0"/>
            <a:ext cx="5581800" cy="5143500"/>
          </a:xfrm>
          <a:prstGeom prst="parallelogram">
            <a:avLst>
              <a:gd fmla="val 23683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6"/>
          <p:cNvSpPr txBox="1"/>
          <p:nvPr>
            <p:ph type="title"/>
          </p:nvPr>
        </p:nvSpPr>
        <p:spPr>
          <a:xfrm>
            <a:off x="2894475" y="450971"/>
            <a:ext cx="5740800" cy="144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about the Video </a:t>
            </a:r>
            <a:endParaRPr/>
          </a:p>
        </p:txBody>
      </p:sp>
      <p:sp>
        <p:nvSpPr>
          <p:cNvPr id="361" name="Google Shape;361;p26"/>
          <p:cNvSpPr txBox="1"/>
          <p:nvPr>
            <p:ph idx="1" type="body"/>
          </p:nvPr>
        </p:nvSpPr>
        <p:spPr>
          <a:xfrm>
            <a:off x="2894475" y="1938950"/>
            <a:ext cx="5740800" cy="320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did the kid show honesty?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Do you think it was hard for the kid to show integrity?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What would have happened if the kid was dishonest?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Was the other kid being dishonest?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7"/>
          <p:cNvSpPr txBox="1"/>
          <p:nvPr>
            <p:ph type="title"/>
          </p:nvPr>
        </p:nvSpPr>
        <p:spPr>
          <a:xfrm>
            <a:off x="2647300" y="1300825"/>
            <a:ext cx="3842700" cy="17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Game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67" name="Google Shape;367;p27"/>
          <p:cNvSpPr txBox="1"/>
          <p:nvPr>
            <p:ph idx="1" type="body"/>
          </p:nvPr>
        </p:nvSpPr>
        <p:spPr>
          <a:xfrm>
            <a:off x="2539500" y="2929525"/>
            <a:ext cx="4065000" cy="84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>
                <a:solidFill>
                  <a:schemeClr val="dk2"/>
                </a:solidFill>
              </a:rPr>
              <a:t>Two Truths and a Lie </a:t>
            </a:r>
            <a:endParaRPr sz="2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8"/>
          <p:cNvSpPr txBox="1"/>
          <p:nvPr>
            <p:ph type="title"/>
          </p:nvPr>
        </p:nvSpPr>
        <p:spPr>
          <a:xfrm>
            <a:off x="2753225" y="165348"/>
            <a:ext cx="5740800" cy="7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What about if you are a dishonest person? </a:t>
            </a:r>
            <a:endParaRPr sz="2300"/>
          </a:p>
        </p:txBody>
      </p:sp>
      <p:sp>
        <p:nvSpPr>
          <p:cNvPr id="373" name="Google Shape;373;p28"/>
          <p:cNvSpPr txBox="1"/>
          <p:nvPr>
            <p:ph idx="1" type="body"/>
          </p:nvPr>
        </p:nvSpPr>
        <p:spPr>
          <a:xfrm>
            <a:off x="2894475" y="1106950"/>
            <a:ext cx="5740800" cy="3480900"/>
          </a:xfrm>
          <a:prstGeom prst="rect">
            <a:avLst/>
          </a:prstGeom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being dishonest affect the people around you?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How does it affect the person who is being dishonest?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What would happen if everyone around us was honest? </a:t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