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embeddedFontLst>
    <p:embeddedFont>
      <p:font typeface="Montserrat" panose="020B0604020202020204" charset="0"/>
      <p:regular r:id="rId9"/>
      <p:bold r:id="rId10"/>
      <p:italic r:id="rId11"/>
      <p:boldItalic r:id="rId12"/>
    </p:embeddedFont>
    <p:embeddedFont>
      <p:font typeface="Oswald" panose="020B0604020202020204" charset="0"/>
      <p:regular r:id="rId13"/>
      <p:bold r:id="rId14"/>
    </p:embeddedFont>
    <p:embeddedFont>
      <p:font typeface="Playfair Display" panose="020B060402020202020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6483" autoAdjust="0"/>
  </p:normalViewPr>
  <p:slideViewPr>
    <p:cSldViewPr snapToGrid="0">
      <p:cViewPr varScale="1">
        <p:scale>
          <a:sx n="67" d="100"/>
          <a:sy n="67" d="100"/>
        </p:scale>
        <p:origin x="2064"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10" Type="http://schemas.openxmlformats.org/officeDocument/2006/relationships/font" Target="fonts/font2.fntdata"/><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855c0ef5a7_0_2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855c0ef5a7_0_2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b="1"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855c0ef5a7_0_1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855c0ef5a7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b="1"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855c0ef5a7_0_2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855c0ef5a7_0_2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855c0ef5a7_0_2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855c0ef5a7_0_2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dirty="0"/>
              <a:t>Remind the children that the man didn’t share his lunch with the plant but with the dog. He didn’t share his money with the dog but with the child. Fairness is treating people in a way that they </a:t>
            </a:r>
            <a:r>
              <a:rPr lang="en" b="1" u="sng" dirty="0"/>
              <a:t>can become the best version of themselves</a:t>
            </a:r>
            <a:r>
              <a:rPr lang="en" b="1" dirty="0"/>
              <a:t> - in a way that</a:t>
            </a:r>
            <a:r>
              <a:rPr lang="en" b="1" u="sng" dirty="0"/>
              <a:t> their inner value or dignity can be revealed or made manifest</a:t>
            </a:r>
            <a:r>
              <a:rPr lang="en" b="1" dirty="0"/>
              <a:t>. </a:t>
            </a:r>
            <a:endParaRPr b="1"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855c0ef5a7_0_4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855c0ef5a7_0_4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u="none" dirty="0">
                <a:solidFill>
                  <a:schemeClr val="dk2"/>
                </a:solidFill>
              </a:rPr>
              <a:t>Fairness </a:t>
            </a:r>
            <a:r>
              <a:rPr lang="en" b="1" dirty="0">
                <a:solidFill>
                  <a:schemeClr val="dk2"/>
                </a:solidFill>
              </a:rPr>
              <a:t>is not treating people </a:t>
            </a:r>
            <a:r>
              <a:rPr lang="en" b="1" i="1" u="sng" dirty="0">
                <a:solidFill>
                  <a:schemeClr val="dk2"/>
                </a:solidFill>
              </a:rPr>
              <a:t>only</a:t>
            </a:r>
            <a:r>
              <a:rPr lang="en" b="1" dirty="0">
                <a:solidFill>
                  <a:schemeClr val="dk2"/>
                </a:solidFill>
              </a:rPr>
              <a:t> according to where they are in life at the moment but according to their potential, to </a:t>
            </a:r>
            <a:r>
              <a:rPr lang="en" b="1" u="sng" dirty="0">
                <a:solidFill>
                  <a:schemeClr val="dk2"/>
                </a:solidFill>
              </a:rPr>
              <a:t>what they can become</a:t>
            </a:r>
            <a:r>
              <a:rPr lang="en" b="1" dirty="0">
                <a:solidFill>
                  <a:schemeClr val="dk2"/>
                </a:solidFill>
              </a:rPr>
              <a:t>. Even when someone behaves badly we can still recognize their inner value and treat them with fairness. </a:t>
            </a:r>
            <a:r>
              <a:rPr lang="en" b="1">
                <a:solidFill>
                  <a:schemeClr val="dk2"/>
                </a:solidFill>
              </a:rPr>
              <a:t>When we honor people’s potential, we </a:t>
            </a:r>
            <a:r>
              <a:rPr lang="en" b="1" dirty="0">
                <a:solidFill>
                  <a:schemeClr val="dk2"/>
                </a:solidFill>
              </a:rPr>
              <a:t>don’t treat them anyway we want - we don’t </a:t>
            </a:r>
            <a:r>
              <a:rPr lang="en" b="1">
                <a:solidFill>
                  <a:schemeClr val="dk2"/>
                </a:solidFill>
              </a:rPr>
              <a:t>even punish them </a:t>
            </a:r>
            <a:r>
              <a:rPr lang="en" b="1" dirty="0">
                <a:solidFill>
                  <a:schemeClr val="dk2"/>
                </a:solidFill>
              </a:rPr>
              <a:t>anyway we want, as if they were an old chair or an old rug. </a:t>
            </a:r>
            <a:endParaRPr b="1" dirty="0">
              <a:solidFill>
                <a:schemeClr val="dk2"/>
              </a:solidFill>
            </a:endParaRPr>
          </a:p>
          <a:p>
            <a:pPr marL="0" lvl="0" indent="0" algn="l" rtl="0">
              <a:spcBef>
                <a:spcPts val="0"/>
              </a:spcBef>
              <a:spcAft>
                <a:spcPts val="0"/>
              </a:spcAft>
              <a:buNone/>
            </a:pPr>
            <a:endParaRPr b="1"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8db3e0e32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8db3e0e32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4286250" y="0"/>
            <a:ext cx="723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4358475" y="0"/>
            <a:ext cx="3853200" cy="5143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44250" y="1403850"/>
            <a:ext cx="8455500" cy="2146800"/>
          </a:xfrm>
          <a:prstGeom prst="rect">
            <a:avLst/>
          </a:prstGeom>
          <a:solidFill>
            <a:srgbClr val="FFFFFF"/>
          </a:solidFill>
        </p:spPr>
        <p:txBody>
          <a:bodyPr spcFirstLastPara="1" wrap="square" lIns="91425" tIns="91425" rIns="91425" bIns="91425" anchor="ctr" anchorCtr="0">
            <a:noAutofit/>
          </a:bodyPr>
          <a:lstStyle>
            <a:lvl1pPr lvl="0" algn="ctr" rtl="0">
              <a:spcBef>
                <a:spcPts val="0"/>
              </a:spcBef>
              <a:spcAft>
                <a:spcPts val="0"/>
              </a:spcAft>
              <a:buSzPts val="6800"/>
              <a:buFont typeface="Playfair Display"/>
              <a:buNone/>
              <a:defRPr sz="6800" b="1">
                <a:latin typeface="Playfair Display"/>
                <a:ea typeface="Playfair Display"/>
                <a:cs typeface="Playfair Display"/>
                <a:sym typeface="Playfair Display"/>
              </a:defRPr>
            </a:lvl1pPr>
            <a:lvl2pPr lvl="1" algn="ctr" rtl="0">
              <a:spcBef>
                <a:spcPts val="0"/>
              </a:spcBef>
              <a:spcAft>
                <a:spcPts val="0"/>
              </a:spcAft>
              <a:buSzPts val="6800"/>
              <a:buFont typeface="Playfair Display"/>
              <a:buNone/>
              <a:defRPr sz="6800" b="1">
                <a:latin typeface="Playfair Display"/>
                <a:ea typeface="Playfair Display"/>
                <a:cs typeface="Playfair Display"/>
                <a:sym typeface="Playfair Display"/>
              </a:defRPr>
            </a:lvl2pPr>
            <a:lvl3pPr lvl="2" algn="ctr" rtl="0">
              <a:spcBef>
                <a:spcPts val="0"/>
              </a:spcBef>
              <a:spcAft>
                <a:spcPts val="0"/>
              </a:spcAft>
              <a:buSzPts val="6800"/>
              <a:buFont typeface="Playfair Display"/>
              <a:buNone/>
              <a:defRPr sz="6800" b="1">
                <a:latin typeface="Playfair Display"/>
                <a:ea typeface="Playfair Display"/>
                <a:cs typeface="Playfair Display"/>
                <a:sym typeface="Playfair Display"/>
              </a:defRPr>
            </a:lvl3pPr>
            <a:lvl4pPr lvl="3" algn="ctr" rtl="0">
              <a:spcBef>
                <a:spcPts val="0"/>
              </a:spcBef>
              <a:spcAft>
                <a:spcPts val="0"/>
              </a:spcAft>
              <a:buSzPts val="6800"/>
              <a:buFont typeface="Playfair Display"/>
              <a:buNone/>
              <a:defRPr sz="6800" b="1">
                <a:latin typeface="Playfair Display"/>
                <a:ea typeface="Playfair Display"/>
                <a:cs typeface="Playfair Display"/>
                <a:sym typeface="Playfair Display"/>
              </a:defRPr>
            </a:lvl4pPr>
            <a:lvl5pPr lvl="4" algn="ctr" rtl="0">
              <a:spcBef>
                <a:spcPts val="0"/>
              </a:spcBef>
              <a:spcAft>
                <a:spcPts val="0"/>
              </a:spcAft>
              <a:buSzPts val="6800"/>
              <a:buFont typeface="Playfair Display"/>
              <a:buNone/>
              <a:defRPr sz="6800" b="1">
                <a:latin typeface="Playfair Display"/>
                <a:ea typeface="Playfair Display"/>
                <a:cs typeface="Playfair Display"/>
                <a:sym typeface="Playfair Display"/>
              </a:defRPr>
            </a:lvl5pPr>
            <a:lvl6pPr lvl="5" algn="ctr" rtl="0">
              <a:spcBef>
                <a:spcPts val="0"/>
              </a:spcBef>
              <a:spcAft>
                <a:spcPts val="0"/>
              </a:spcAft>
              <a:buSzPts val="6800"/>
              <a:buFont typeface="Playfair Display"/>
              <a:buNone/>
              <a:defRPr sz="6800" b="1">
                <a:latin typeface="Playfair Display"/>
                <a:ea typeface="Playfair Display"/>
                <a:cs typeface="Playfair Display"/>
                <a:sym typeface="Playfair Display"/>
              </a:defRPr>
            </a:lvl6pPr>
            <a:lvl7pPr lvl="6" algn="ctr" rtl="0">
              <a:spcBef>
                <a:spcPts val="0"/>
              </a:spcBef>
              <a:spcAft>
                <a:spcPts val="0"/>
              </a:spcAft>
              <a:buSzPts val="6800"/>
              <a:buFont typeface="Playfair Display"/>
              <a:buNone/>
              <a:defRPr sz="6800" b="1">
                <a:latin typeface="Playfair Display"/>
                <a:ea typeface="Playfair Display"/>
                <a:cs typeface="Playfair Display"/>
                <a:sym typeface="Playfair Display"/>
              </a:defRPr>
            </a:lvl7pPr>
            <a:lvl8pPr lvl="7" algn="ctr" rtl="0">
              <a:spcBef>
                <a:spcPts val="0"/>
              </a:spcBef>
              <a:spcAft>
                <a:spcPts val="0"/>
              </a:spcAft>
              <a:buSzPts val="6800"/>
              <a:buFont typeface="Playfair Display"/>
              <a:buNone/>
              <a:defRPr sz="6800" b="1">
                <a:latin typeface="Playfair Display"/>
                <a:ea typeface="Playfair Display"/>
                <a:cs typeface="Playfair Display"/>
                <a:sym typeface="Playfair Display"/>
              </a:defRPr>
            </a:lvl8pPr>
            <a:lvl9pPr lvl="8" algn="ctr" rtl="0">
              <a:spcBef>
                <a:spcPts val="0"/>
              </a:spcBef>
              <a:spcAft>
                <a:spcPts val="0"/>
              </a:spcAft>
              <a:buSzPts val="6800"/>
              <a:buFont typeface="Playfair Display"/>
              <a:buNone/>
              <a:defRPr sz="6800" b="1">
                <a:latin typeface="Playfair Display"/>
                <a:ea typeface="Playfair Display"/>
                <a:cs typeface="Playfair Display"/>
                <a:sym typeface="Playfair Display"/>
              </a:defRPr>
            </a:lvl9pPr>
          </a:lstStyle>
          <a:p>
            <a:endParaRPr/>
          </a:p>
        </p:txBody>
      </p:sp>
      <p:sp>
        <p:nvSpPr>
          <p:cNvPr id="13" name="Google Shape;13;p2"/>
          <p:cNvSpPr txBox="1">
            <a:spLocks noGrp="1"/>
          </p:cNvSpPr>
          <p:nvPr>
            <p:ph type="subTitle" idx="1"/>
          </p:nvPr>
        </p:nvSpPr>
        <p:spPr>
          <a:xfrm>
            <a:off x="344250" y="3550650"/>
            <a:ext cx="4910100" cy="577800"/>
          </a:xfrm>
          <a:prstGeom prst="rect">
            <a:avLst/>
          </a:prstGeom>
          <a:solidFill>
            <a:schemeClr val="dk2"/>
          </a:solidFill>
        </p:spPr>
        <p:txBody>
          <a:bodyPr spcFirstLastPara="1" wrap="square" lIns="91425" tIns="91425" rIns="91425" bIns="91425" anchor="ctr" anchorCtr="0">
            <a:noAutofit/>
          </a:bodyPr>
          <a:lstStyle>
            <a:lvl1pPr lvl="0" rtl="0">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1pPr>
            <a:lvl2pPr lvl="1" rtl="0">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2pPr>
            <a:lvl3pPr lvl="2" rtl="0">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3pPr>
            <a:lvl4pPr lvl="3" rtl="0">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4pPr>
            <a:lvl5pPr lvl="4" rtl="0">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5pPr>
            <a:lvl6pPr lvl="5" rtl="0">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6pPr>
            <a:lvl7pPr lvl="6" rtl="0">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7pPr>
            <a:lvl8pPr lvl="7" rtl="0">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8pPr>
            <a:lvl9pPr lvl="8" rtl="0">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9pPr>
          </a:lstStyle>
          <a:p>
            <a:endParaRPr/>
          </a:p>
        </p:txBody>
      </p:sp>
      <p:sp>
        <p:nvSpPr>
          <p:cNvPr id="14" name="Google Shape;14;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txBox="1">
            <a:spLocks noGrp="1"/>
          </p:cNvSpPr>
          <p:nvPr>
            <p:ph type="title" hasCustomPrompt="1"/>
          </p:nvPr>
        </p:nvSpPr>
        <p:spPr>
          <a:xfrm>
            <a:off x="311700" y="999925"/>
            <a:ext cx="8520600" cy="2146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0"/>
              <a:buFont typeface="Montserrat"/>
              <a:buNone/>
              <a:defRPr sz="14000">
                <a:latin typeface="Montserrat"/>
                <a:ea typeface="Montserrat"/>
                <a:cs typeface="Montserrat"/>
                <a:sym typeface="Montserrat"/>
              </a:defRPr>
            </a:lvl1pPr>
            <a:lvl2pPr lvl="1" algn="ctr" rtl="0">
              <a:spcBef>
                <a:spcPts val="0"/>
              </a:spcBef>
              <a:spcAft>
                <a:spcPts val="0"/>
              </a:spcAft>
              <a:buSzPts val="14000"/>
              <a:buFont typeface="Montserrat"/>
              <a:buNone/>
              <a:defRPr sz="14000">
                <a:latin typeface="Montserrat"/>
                <a:ea typeface="Montserrat"/>
                <a:cs typeface="Montserrat"/>
                <a:sym typeface="Montserrat"/>
              </a:defRPr>
            </a:lvl2pPr>
            <a:lvl3pPr lvl="2" algn="ctr" rtl="0">
              <a:spcBef>
                <a:spcPts val="0"/>
              </a:spcBef>
              <a:spcAft>
                <a:spcPts val="0"/>
              </a:spcAft>
              <a:buSzPts val="14000"/>
              <a:buFont typeface="Montserrat"/>
              <a:buNone/>
              <a:defRPr sz="14000">
                <a:latin typeface="Montserrat"/>
                <a:ea typeface="Montserrat"/>
                <a:cs typeface="Montserrat"/>
                <a:sym typeface="Montserrat"/>
              </a:defRPr>
            </a:lvl3pPr>
            <a:lvl4pPr lvl="3" algn="ctr" rtl="0">
              <a:spcBef>
                <a:spcPts val="0"/>
              </a:spcBef>
              <a:spcAft>
                <a:spcPts val="0"/>
              </a:spcAft>
              <a:buSzPts val="14000"/>
              <a:buFont typeface="Montserrat"/>
              <a:buNone/>
              <a:defRPr sz="14000">
                <a:latin typeface="Montserrat"/>
                <a:ea typeface="Montserrat"/>
                <a:cs typeface="Montserrat"/>
                <a:sym typeface="Montserrat"/>
              </a:defRPr>
            </a:lvl4pPr>
            <a:lvl5pPr lvl="4" algn="ctr" rtl="0">
              <a:spcBef>
                <a:spcPts val="0"/>
              </a:spcBef>
              <a:spcAft>
                <a:spcPts val="0"/>
              </a:spcAft>
              <a:buSzPts val="14000"/>
              <a:buFont typeface="Montserrat"/>
              <a:buNone/>
              <a:defRPr sz="14000">
                <a:latin typeface="Montserrat"/>
                <a:ea typeface="Montserrat"/>
                <a:cs typeface="Montserrat"/>
                <a:sym typeface="Montserrat"/>
              </a:defRPr>
            </a:lvl5pPr>
            <a:lvl6pPr lvl="5" algn="ctr" rtl="0">
              <a:spcBef>
                <a:spcPts val="0"/>
              </a:spcBef>
              <a:spcAft>
                <a:spcPts val="0"/>
              </a:spcAft>
              <a:buSzPts val="14000"/>
              <a:buFont typeface="Montserrat"/>
              <a:buNone/>
              <a:defRPr sz="14000">
                <a:latin typeface="Montserrat"/>
                <a:ea typeface="Montserrat"/>
                <a:cs typeface="Montserrat"/>
                <a:sym typeface="Montserrat"/>
              </a:defRPr>
            </a:lvl6pPr>
            <a:lvl7pPr lvl="6" algn="ctr" rtl="0">
              <a:spcBef>
                <a:spcPts val="0"/>
              </a:spcBef>
              <a:spcAft>
                <a:spcPts val="0"/>
              </a:spcAft>
              <a:buSzPts val="14000"/>
              <a:buFont typeface="Montserrat"/>
              <a:buNone/>
              <a:defRPr sz="14000">
                <a:latin typeface="Montserrat"/>
                <a:ea typeface="Montserrat"/>
                <a:cs typeface="Montserrat"/>
                <a:sym typeface="Montserrat"/>
              </a:defRPr>
            </a:lvl7pPr>
            <a:lvl8pPr lvl="7" algn="ctr" rtl="0">
              <a:spcBef>
                <a:spcPts val="0"/>
              </a:spcBef>
              <a:spcAft>
                <a:spcPts val="0"/>
              </a:spcAft>
              <a:buSzPts val="14000"/>
              <a:buFont typeface="Montserrat"/>
              <a:buNone/>
              <a:defRPr sz="14000">
                <a:latin typeface="Montserrat"/>
                <a:ea typeface="Montserrat"/>
                <a:cs typeface="Montserrat"/>
                <a:sym typeface="Montserrat"/>
              </a:defRPr>
            </a:lvl8pPr>
            <a:lvl9pPr lvl="8" algn="ctr" rtl="0">
              <a:spcBef>
                <a:spcPts val="0"/>
              </a:spcBef>
              <a:spcAft>
                <a:spcPts val="0"/>
              </a:spcAft>
              <a:buSzPts val="14000"/>
              <a:buFont typeface="Montserrat"/>
              <a:buNone/>
              <a:defRPr sz="14000">
                <a:latin typeface="Montserrat"/>
                <a:ea typeface="Montserrat"/>
                <a:cs typeface="Montserrat"/>
                <a:sym typeface="Montserrat"/>
              </a:defRPr>
            </a:lvl9pPr>
          </a:lstStyle>
          <a:p>
            <a:r>
              <a:t>xx%</a:t>
            </a:r>
          </a:p>
        </p:txBody>
      </p:sp>
      <p:sp>
        <p:nvSpPr>
          <p:cNvPr id="50" name="Google Shape;50;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highlight>
                  <a:schemeClr val="dk1"/>
                </a:highlight>
              </a:defRPr>
            </a:lvl1pPr>
            <a:lvl2pPr marL="914400" lvl="1" indent="-317500" algn="ctr" rtl="0">
              <a:spcBef>
                <a:spcPts val="1600"/>
              </a:spcBef>
              <a:spcAft>
                <a:spcPts val="0"/>
              </a:spcAft>
              <a:buSzPts val="1400"/>
              <a:buChar char="○"/>
              <a:defRPr>
                <a:highlight>
                  <a:schemeClr val="dk1"/>
                </a:highlight>
              </a:defRPr>
            </a:lvl2pPr>
            <a:lvl3pPr marL="1371600" lvl="2" indent="-317500" algn="ctr" rtl="0">
              <a:spcBef>
                <a:spcPts val="1600"/>
              </a:spcBef>
              <a:spcAft>
                <a:spcPts val="0"/>
              </a:spcAft>
              <a:buSzPts val="1400"/>
              <a:buChar char="■"/>
              <a:defRPr>
                <a:highlight>
                  <a:schemeClr val="dk1"/>
                </a:highlight>
              </a:defRPr>
            </a:lvl3pPr>
            <a:lvl4pPr marL="1828800" lvl="3" indent="-317500" algn="ctr" rtl="0">
              <a:spcBef>
                <a:spcPts val="1600"/>
              </a:spcBef>
              <a:spcAft>
                <a:spcPts val="0"/>
              </a:spcAft>
              <a:buSzPts val="1400"/>
              <a:buChar char="●"/>
              <a:defRPr>
                <a:highlight>
                  <a:schemeClr val="dk1"/>
                </a:highlight>
              </a:defRPr>
            </a:lvl4pPr>
            <a:lvl5pPr marL="2286000" lvl="4" indent="-317500" algn="ctr" rtl="0">
              <a:spcBef>
                <a:spcPts val="1600"/>
              </a:spcBef>
              <a:spcAft>
                <a:spcPts val="0"/>
              </a:spcAft>
              <a:buSzPts val="1400"/>
              <a:buChar char="○"/>
              <a:defRPr>
                <a:highlight>
                  <a:schemeClr val="dk1"/>
                </a:highlight>
              </a:defRPr>
            </a:lvl5pPr>
            <a:lvl6pPr marL="2743200" lvl="5" indent="-317500" algn="ctr" rtl="0">
              <a:spcBef>
                <a:spcPts val="1600"/>
              </a:spcBef>
              <a:spcAft>
                <a:spcPts val="0"/>
              </a:spcAft>
              <a:buSzPts val="1400"/>
              <a:buChar char="■"/>
              <a:defRPr>
                <a:highlight>
                  <a:schemeClr val="dk1"/>
                </a:highlight>
              </a:defRPr>
            </a:lvl6pPr>
            <a:lvl7pPr marL="3200400" lvl="6" indent="-317500" algn="ctr" rtl="0">
              <a:spcBef>
                <a:spcPts val="1600"/>
              </a:spcBef>
              <a:spcAft>
                <a:spcPts val="0"/>
              </a:spcAft>
              <a:buSzPts val="1400"/>
              <a:buChar char="●"/>
              <a:defRPr>
                <a:highlight>
                  <a:schemeClr val="dk1"/>
                </a:highlight>
              </a:defRPr>
            </a:lvl7pPr>
            <a:lvl8pPr marL="3657600" lvl="7" indent="-317500" algn="ctr" rtl="0">
              <a:spcBef>
                <a:spcPts val="1600"/>
              </a:spcBef>
              <a:spcAft>
                <a:spcPts val="0"/>
              </a:spcAft>
              <a:buSzPts val="1400"/>
              <a:buChar char="○"/>
              <a:defRPr>
                <a:highlight>
                  <a:schemeClr val="dk1"/>
                </a:highlight>
              </a:defRPr>
            </a:lvl8pPr>
            <a:lvl9pPr marL="4114800" lvl="8" indent="-317500" algn="ctr" rtl="0">
              <a:spcBef>
                <a:spcPts val="1600"/>
              </a:spcBef>
              <a:spcAft>
                <a:spcPts val="1600"/>
              </a:spcAft>
              <a:buSzPts val="1400"/>
              <a:buChar char="■"/>
              <a:defRPr>
                <a:highlight>
                  <a:schemeClr val="dk1"/>
                </a:highlight>
              </a:defRPr>
            </a:lvl9pPr>
          </a:lstStyle>
          <a:p>
            <a:endParaRPr/>
          </a:p>
        </p:txBody>
      </p:sp>
      <p:sp>
        <p:nvSpPr>
          <p:cNvPr id="51" name="Google Shape;51;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5"/>
        </a:solidFill>
        <a:effectLst/>
      </p:bgPr>
    </p:bg>
    <p:spTree>
      <p:nvGrpSpPr>
        <p:cNvPr id="1" name="Shape 15"/>
        <p:cNvGrpSpPr/>
        <p:nvPr/>
      </p:nvGrpSpPr>
      <p:grpSpPr>
        <a:xfrm>
          <a:off x="0" y="0"/>
          <a:ext cx="0" cy="0"/>
          <a:chOff x="0" y="0"/>
          <a:chExt cx="0" cy="0"/>
        </a:xfrm>
      </p:grpSpPr>
      <p:sp>
        <p:nvSpPr>
          <p:cNvPr id="16" name="Google Shape;16;p3"/>
          <p:cNvSpPr/>
          <p:nvPr/>
        </p:nvSpPr>
        <p:spPr>
          <a:xfrm rot="5400000">
            <a:off x="4550700" y="-498600"/>
            <a:ext cx="42600" cy="84558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txBox="1">
            <a:spLocks noGrp="1"/>
          </p:cNvSpPr>
          <p:nvPr>
            <p:ph type="title"/>
          </p:nvPr>
        </p:nvSpPr>
        <p:spPr>
          <a:xfrm>
            <a:off x="344250" y="1403850"/>
            <a:ext cx="8455500" cy="2146800"/>
          </a:xfrm>
          <a:prstGeom prst="rect">
            <a:avLst/>
          </a:prstGeom>
          <a:solidFill>
            <a:srgbClr val="FFFFFF"/>
          </a:solidFill>
        </p:spPr>
        <p:txBody>
          <a:bodyPr spcFirstLastPara="1" wrap="square" lIns="91425" tIns="91425" rIns="91425" bIns="91425" anchor="ctr" anchorCtr="0">
            <a:noAutofit/>
          </a:bodyPr>
          <a:lstStyle>
            <a:lvl1pPr lvl="0" algn="ctr" rtl="0">
              <a:spcBef>
                <a:spcPts val="0"/>
              </a:spcBef>
              <a:spcAft>
                <a:spcPts val="0"/>
              </a:spcAft>
              <a:buSzPts val="4800"/>
              <a:buFont typeface="Playfair Display"/>
              <a:buNone/>
              <a:defRPr sz="4800" b="1">
                <a:latin typeface="Playfair Display"/>
                <a:ea typeface="Playfair Display"/>
                <a:cs typeface="Playfair Display"/>
                <a:sym typeface="Playfair Display"/>
              </a:defRPr>
            </a:lvl1pPr>
            <a:lvl2pPr lvl="1" algn="ctr" rtl="0">
              <a:spcBef>
                <a:spcPts val="0"/>
              </a:spcBef>
              <a:spcAft>
                <a:spcPts val="0"/>
              </a:spcAft>
              <a:buSzPts val="4800"/>
              <a:buFont typeface="Playfair Display"/>
              <a:buNone/>
              <a:defRPr sz="4800" b="1">
                <a:latin typeface="Playfair Display"/>
                <a:ea typeface="Playfair Display"/>
                <a:cs typeface="Playfair Display"/>
                <a:sym typeface="Playfair Display"/>
              </a:defRPr>
            </a:lvl2pPr>
            <a:lvl3pPr lvl="2" algn="ctr" rtl="0">
              <a:spcBef>
                <a:spcPts val="0"/>
              </a:spcBef>
              <a:spcAft>
                <a:spcPts val="0"/>
              </a:spcAft>
              <a:buSzPts val="4800"/>
              <a:buFont typeface="Playfair Display"/>
              <a:buNone/>
              <a:defRPr sz="4800" b="1">
                <a:latin typeface="Playfair Display"/>
                <a:ea typeface="Playfair Display"/>
                <a:cs typeface="Playfair Display"/>
                <a:sym typeface="Playfair Display"/>
              </a:defRPr>
            </a:lvl3pPr>
            <a:lvl4pPr lvl="3" algn="ctr" rtl="0">
              <a:spcBef>
                <a:spcPts val="0"/>
              </a:spcBef>
              <a:spcAft>
                <a:spcPts val="0"/>
              </a:spcAft>
              <a:buSzPts val="4800"/>
              <a:buFont typeface="Playfair Display"/>
              <a:buNone/>
              <a:defRPr sz="4800" b="1">
                <a:latin typeface="Playfair Display"/>
                <a:ea typeface="Playfair Display"/>
                <a:cs typeface="Playfair Display"/>
                <a:sym typeface="Playfair Display"/>
              </a:defRPr>
            </a:lvl4pPr>
            <a:lvl5pPr lvl="4" algn="ctr" rtl="0">
              <a:spcBef>
                <a:spcPts val="0"/>
              </a:spcBef>
              <a:spcAft>
                <a:spcPts val="0"/>
              </a:spcAft>
              <a:buSzPts val="4800"/>
              <a:buFont typeface="Playfair Display"/>
              <a:buNone/>
              <a:defRPr sz="4800" b="1">
                <a:latin typeface="Playfair Display"/>
                <a:ea typeface="Playfair Display"/>
                <a:cs typeface="Playfair Display"/>
                <a:sym typeface="Playfair Display"/>
              </a:defRPr>
            </a:lvl5pPr>
            <a:lvl6pPr lvl="5" algn="ctr" rtl="0">
              <a:spcBef>
                <a:spcPts val="0"/>
              </a:spcBef>
              <a:spcAft>
                <a:spcPts val="0"/>
              </a:spcAft>
              <a:buSzPts val="4800"/>
              <a:buFont typeface="Playfair Display"/>
              <a:buNone/>
              <a:defRPr sz="4800" b="1">
                <a:latin typeface="Playfair Display"/>
                <a:ea typeface="Playfair Display"/>
                <a:cs typeface="Playfair Display"/>
                <a:sym typeface="Playfair Display"/>
              </a:defRPr>
            </a:lvl6pPr>
            <a:lvl7pPr lvl="6" algn="ctr" rtl="0">
              <a:spcBef>
                <a:spcPts val="0"/>
              </a:spcBef>
              <a:spcAft>
                <a:spcPts val="0"/>
              </a:spcAft>
              <a:buSzPts val="4800"/>
              <a:buFont typeface="Playfair Display"/>
              <a:buNone/>
              <a:defRPr sz="4800" b="1">
                <a:latin typeface="Playfair Display"/>
                <a:ea typeface="Playfair Display"/>
                <a:cs typeface="Playfair Display"/>
                <a:sym typeface="Playfair Display"/>
              </a:defRPr>
            </a:lvl7pPr>
            <a:lvl8pPr lvl="7" algn="ctr" rtl="0">
              <a:spcBef>
                <a:spcPts val="0"/>
              </a:spcBef>
              <a:spcAft>
                <a:spcPts val="0"/>
              </a:spcAft>
              <a:buSzPts val="4800"/>
              <a:buFont typeface="Playfair Display"/>
              <a:buNone/>
              <a:defRPr sz="4800" b="1">
                <a:latin typeface="Playfair Display"/>
                <a:ea typeface="Playfair Display"/>
                <a:cs typeface="Playfair Display"/>
                <a:sym typeface="Playfair Display"/>
              </a:defRPr>
            </a:lvl8pPr>
            <a:lvl9pPr lvl="8" algn="ctr" rtl="0">
              <a:spcBef>
                <a:spcPts val="0"/>
              </a:spcBef>
              <a:spcAft>
                <a:spcPts val="0"/>
              </a:spcAft>
              <a:buSzPts val="4800"/>
              <a:buFont typeface="Playfair Display"/>
              <a:buNone/>
              <a:defRPr sz="4800" b="1">
                <a:latin typeface="Playfair Display"/>
                <a:ea typeface="Playfair Display"/>
                <a:cs typeface="Playfair Display"/>
                <a:sym typeface="Playfair Display"/>
              </a:defRPr>
            </a:lvl9pPr>
          </a:lstStyle>
          <a:p>
            <a:endParaRPr/>
          </a:p>
        </p:txBody>
      </p:sp>
      <p:sp>
        <p:nvSpPr>
          <p:cNvPr id="18" name="Google Shape;18;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1" name="Google Shape;21;p4"/>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2" name="Google Shape;22;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5" name="Google Shape;25;p5"/>
          <p:cNvSpPr txBox="1">
            <a:spLocks noGrp="1"/>
          </p:cNvSpPr>
          <p:nvPr>
            <p:ph type="body" idx="1"/>
          </p:nvPr>
        </p:nvSpPr>
        <p:spPr>
          <a:xfrm>
            <a:off x="311700" y="1234050"/>
            <a:ext cx="3999900" cy="33348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6" name="Google Shape;26;p5"/>
          <p:cNvSpPr txBox="1">
            <a:spLocks noGrp="1"/>
          </p:cNvSpPr>
          <p:nvPr>
            <p:ph type="body" idx="2"/>
          </p:nvPr>
        </p:nvSpPr>
        <p:spPr>
          <a:xfrm>
            <a:off x="4832400" y="1234050"/>
            <a:ext cx="3999900" cy="33348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7" name="Google Shape;27;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0" name="Google Shape;30;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4" name="Google Shape;34;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1pPr>
            <a:lvl2pPr lvl="1" rt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2pPr>
            <a:lvl3pPr lvl="2" rt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3pPr>
            <a:lvl4pPr lvl="3" rt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4pPr>
            <a:lvl5pPr lvl="4" rt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5pPr>
            <a:lvl6pPr lvl="5" rt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6pPr>
            <a:lvl7pPr lvl="6" rt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7pPr>
            <a:lvl8pPr lvl="7" rt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8pPr>
            <a:lvl9pPr lvl="8" rt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9pPr>
          </a:lstStyle>
          <a:p>
            <a:endParaRPr/>
          </a:p>
        </p:txBody>
      </p:sp>
      <p:sp>
        <p:nvSpPr>
          <p:cNvPr id="37" name="Google Shape;37;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dk2"/>
            </a:solidFill>
            <a:prstDash val="solid"/>
            <a:round/>
            <a:headEnd type="none" w="sm" len="sm"/>
            <a:tailEnd type="none" w="sm" len="sm"/>
          </a:ln>
        </p:spPr>
      </p:cxnSp>
      <p:sp>
        <p:nvSpPr>
          <p:cNvPr id="41" name="Google Shape;41;p9"/>
          <p:cNvSpPr txBox="1">
            <a:spLocks noGrp="1"/>
          </p:cNvSpPr>
          <p:nvPr>
            <p:ph type="title"/>
          </p:nvPr>
        </p:nvSpPr>
        <p:spPr>
          <a:xfrm>
            <a:off x="265500" y="1081675"/>
            <a:ext cx="4045200" cy="1786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921401"/>
            <a:ext cx="4045200" cy="1345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highlight>
                  <a:schemeClr val="lt1"/>
                </a:highlight>
              </a:defRPr>
            </a:lvl1pPr>
            <a:lvl2pPr marL="914400" lvl="1" indent="-317500" rtl="0">
              <a:spcBef>
                <a:spcPts val="1600"/>
              </a:spcBef>
              <a:spcAft>
                <a:spcPts val="0"/>
              </a:spcAft>
              <a:buSzPts val="1400"/>
              <a:buChar char="○"/>
              <a:defRPr>
                <a:highlight>
                  <a:schemeClr val="lt1"/>
                </a:highlight>
              </a:defRPr>
            </a:lvl2pPr>
            <a:lvl3pPr marL="1371600" lvl="2" indent="-317500" rtl="0">
              <a:spcBef>
                <a:spcPts val="1600"/>
              </a:spcBef>
              <a:spcAft>
                <a:spcPts val="0"/>
              </a:spcAft>
              <a:buSzPts val="1400"/>
              <a:buChar char="■"/>
              <a:defRPr>
                <a:highlight>
                  <a:schemeClr val="lt1"/>
                </a:highlight>
              </a:defRPr>
            </a:lvl3pPr>
            <a:lvl4pPr marL="1828800" lvl="3" indent="-317500" rtl="0">
              <a:spcBef>
                <a:spcPts val="1600"/>
              </a:spcBef>
              <a:spcAft>
                <a:spcPts val="0"/>
              </a:spcAft>
              <a:buSzPts val="1400"/>
              <a:buChar char="●"/>
              <a:defRPr>
                <a:highlight>
                  <a:schemeClr val="lt1"/>
                </a:highlight>
              </a:defRPr>
            </a:lvl4pPr>
            <a:lvl5pPr marL="2286000" lvl="4" indent="-317500" rtl="0">
              <a:spcBef>
                <a:spcPts val="1600"/>
              </a:spcBef>
              <a:spcAft>
                <a:spcPts val="0"/>
              </a:spcAft>
              <a:buSzPts val="1400"/>
              <a:buChar char="○"/>
              <a:defRPr>
                <a:highlight>
                  <a:schemeClr val="lt1"/>
                </a:highlight>
              </a:defRPr>
            </a:lvl5pPr>
            <a:lvl6pPr marL="2743200" lvl="5" indent="-317500" rtl="0">
              <a:spcBef>
                <a:spcPts val="1600"/>
              </a:spcBef>
              <a:spcAft>
                <a:spcPts val="0"/>
              </a:spcAft>
              <a:buSzPts val="1400"/>
              <a:buChar char="■"/>
              <a:defRPr>
                <a:highlight>
                  <a:schemeClr val="lt1"/>
                </a:highlight>
              </a:defRPr>
            </a:lvl6pPr>
            <a:lvl7pPr marL="3200400" lvl="6" indent="-317500" rtl="0">
              <a:spcBef>
                <a:spcPts val="1600"/>
              </a:spcBef>
              <a:spcAft>
                <a:spcPts val="0"/>
              </a:spcAft>
              <a:buSzPts val="1400"/>
              <a:buChar char="●"/>
              <a:defRPr>
                <a:highlight>
                  <a:schemeClr val="lt1"/>
                </a:highlight>
              </a:defRPr>
            </a:lvl7pPr>
            <a:lvl8pPr marL="3657600" lvl="7" indent="-317500" rtl="0">
              <a:spcBef>
                <a:spcPts val="1600"/>
              </a:spcBef>
              <a:spcAft>
                <a:spcPts val="0"/>
              </a:spcAft>
              <a:buSzPts val="1400"/>
              <a:buChar char="○"/>
              <a:defRPr>
                <a:highlight>
                  <a:schemeClr val="lt1"/>
                </a:highlight>
              </a:defRPr>
            </a:lvl8pPr>
            <a:lvl9pPr marL="4114800" lvl="8" indent="-317500" rtl="0">
              <a:spcBef>
                <a:spcPts val="1600"/>
              </a:spcBef>
              <a:spcAft>
                <a:spcPts val="1600"/>
              </a:spcAft>
              <a:buSzPts val="1400"/>
              <a:buChar char="■"/>
              <a:defRPr>
                <a:highlight>
                  <a:schemeClr val="lt1"/>
                </a:highlight>
              </a:defRPr>
            </a:lvl9pPr>
          </a:lstStyle>
          <a:p>
            <a:endParaRPr/>
          </a:p>
        </p:txBody>
      </p:sp>
      <p:sp>
        <p:nvSpPr>
          <p:cNvPr id="44" name="Google Shape;44;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highlight>
                  <a:schemeClr val="dk1"/>
                </a:highlight>
              </a:defRPr>
            </a:lvl1pPr>
          </a:lstStyle>
          <a:p>
            <a:endParaRPr/>
          </a:p>
        </p:txBody>
      </p:sp>
      <p:sp>
        <p:nvSpPr>
          <p:cNvPr id="47" name="Google Shape;47;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op">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1pPr>
            <a:lvl2pPr lvl="1" rt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2pPr>
            <a:lvl3pPr lvl="2" rt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3pPr>
            <a:lvl4pPr lvl="3" rt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4pPr>
            <a:lvl5pPr lvl="4" rt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5pPr>
            <a:lvl6pPr lvl="5" rt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6pPr>
            <a:lvl7pPr lvl="6" rt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7pPr>
            <a:lvl8pPr lvl="7" rt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8pPr>
            <a:lvl9pPr lvl="8" rt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234075"/>
            <a:ext cx="8520600" cy="33348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Font typeface="Playfair Display"/>
              <a:buChar char="●"/>
              <a:defRPr sz="1800">
                <a:solidFill>
                  <a:schemeClr val="dk2"/>
                </a:solidFill>
                <a:latin typeface="Playfair Display"/>
                <a:ea typeface="Playfair Display"/>
                <a:cs typeface="Playfair Display"/>
                <a:sym typeface="Playfair Display"/>
              </a:defRPr>
            </a:lvl1pPr>
            <a:lvl2pPr marL="914400" lvl="1" indent="-317500" rtl="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2pPr>
            <a:lvl3pPr marL="1371600" lvl="2" indent="-317500" rtl="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3pPr>
            <a:lvl4pPr marL="1828800" lvl="3" indent="-317500" rtl="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4pPr>
            <a:lvl5pPr marL="2286000" lvl="4" indent="-317500" rtl="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5pPr>
            <a:lvl6pPr marL="2743200" lvl="5" indent="-317500" rtl="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6pPr>
            <a:lvl7pPr marL="3200400" lvl="6" indent="-317500" rtl="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7pPr>
            <a:lvl8pPr marL="3657600" lvl="7" indent="-317500" rtl="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8pPr>
            <a:lvl9pPr marL="4114800" lvl="8" indent="-317500" rtl="0">
              <a:lnSpc>
                <a:spcPct val="115000"/>
              </a:lnSpc>
              <a:spcBef>
                <a:spcPts val="1600"/>
              </a:spcBef>
              <a:spcAft>
                <a:spcPts val="160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latin typeface="Playfair Display"/>
                <a:ea typeface="Playfair Display"/>
                <a:cs typeface="Playfair Display"/>
                <a:sym typeface="Playfair Display"/>
              </a:defRPr>
            </a:lvl1pPr>
            <a:lvl2pPr lvl="1" algn="r" rtl="0">
              <a:buNone/>
              <a:defRPr sz="1000">
                <a:solidFill>
                  <a:schemeClr val="dk2"/>
                </a:solidFill>
                <a:latin typeface="Playfair Display"/>
                <a:ea typeface="Playfair Display"/>
                <a:cs typeface="Playfair Display"/>
                <a:sym typeface="Playfair Display"/>
              </a:defRPr>
            </a:lvl2pPr>
            <a:lvl3pPr lvl="2" algn="r" rtl="0">
              <a:buNone/>
              <a:defRPr sz="1000">
                <a:solidFill>
                  <a:schemeClr val="dk2"/>
                </a:solidFill>
                <a:latin typeface="Playfair Display"/>
                <a:ea typeface="Playfair Display"/>
                <a:cs typeface="Playfair Display"/>
                <a:sym typeface="Playfair Display"/>
              </a:defRPr>
            </a:lvl3pPr>
            <a:lvl4pPr lvl="3" algn="r" rtl="0">
              <a:buNone/>
              <a:defRPr sz="1000">
                <a:solidFill>
                  <a:schemeClr val="dk2"/>
                </a:solidFill>
                <a:latin typeface="Playfair Display"/>
                <a:ea typeface="Playfair Display"/>
                <a:cs typeface="Playfair Display"/>
                <a:sym typeface="Playfair Display"/>
              </a:defRPr>
            </a:lvl4pPr>
            <a:lvl5pPr lvl="4" algn="r" rtl="0">
              <a:buNone/>
              <a:defRPr sz="1000">
                <a:solidFill>
                  <a:schemeClr val="dk2"/>
                </a:solidFill>
                <a:latin typeface="Playfair Display"/>
                <a:ea typeface="Playfair Display"/>
                <a:cs typeface="Playfair Display"/>
                <a:sym typeface="Playfair Display"/>
              </a:defRPr>
            </a:lvl5pPr>
            <a:lvl6pPr lvl="5" algn="r" rtl="0">
              <a:buNone/>
              <a:defRPr sz="1000">
                <a:solidFill>
                  <a:schemeClr val="dk2"/>
                </a:solidFill>
                <a:latin typeface="Playfair Display"/>
                <a:ea typeface="Playfair Display"/>
                <a:cs typeface="Playfair Display"/>
                <a:sym typeface="Playfair Display"/>
              </a:defRPr>
            </a:lvl6pPr>
            <a:lvl7pPr lvl="6" algn="r" rtl="0">
              <a:buNone/>
              <a:defRPr sz="1000">
                <a:solidFill>
                  <a:schemeClr val="dk2"/>
                </a:solidFill>
                <a:latin typeface="Playfair Display"/>
                <a:ea typeface="Playfair Display"/>
                <a:cs typeface="Playfair Display"/>
                <a:sym typeface="Playfair Display"/>
              </a:defRPr>
            </a:lvl7pPr>
            <a:lvl8pPr lvl="7" algn="r" rtl="0">
              <a:buNone/>
              <a:defRPr sz="1000">
                <a:solidFill>
                  <a:schemeClr val="dk2"/>
                </a:solidFill>
                <a:latin typeface="Playfair Display"/>
                <a:ea typeface="Playfair Display"/>
                <a:cs typeface="Playfair Display"/>
                <a:sym typeface="Playfair Display"/>
              </a:defRPr>
            </a:lvl8pPr>
            <a:lvl9pPr lvl="8" algn="r" rtl="0">
              <a:buNone/>
              <a:defRPr sz="1000">
                <a:solidFill>
                  <a:schemeClr val="dk2"/>
                </a:solidFill>
                <a:latin typeface="Playfair Display"/>
                <a:ea typeface="Playfair Display"/>
                <a:cs typeface="Playfair Display"/>
                <a:sym typeface="Playfair Display"/>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uaWA2GbcnJU"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https://www.youtube.com/watch?v=hySJwCKk2nA&amp;list=RDhySJwCKk2nA&amp;start_radio=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3"/>
          <p:cNvSpPr txBox="1">
            <a:spLocks noGrp="1"/>
          </p:cNvSpPr>
          <p:nvPr>
            <p:ph type="title"/>
          </p:nvPr>
        </p:nvSpPr>
        <p:spPr>
          <a:xfrm>
            <a:off x="344250" y="779025"/>
            <a:ext cx="8455500" cy="3265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We learned that everyone has inner value or dignity, no matter how different we are.</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620552" y="526350"/>
            <a:ext cx="7719300" cy="4090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endParaRPr dirty="0"/>
          </a:p>
          <a:p>
            <a:pPr marL="0" lvl="0" indent="0" algn="ctr" rtl="0">
              <a:spcBef>
                <a:spcPts val="0"/>
              </a:spcBef>
              <a:spcAft>
                <a:spcPts val="0"/>
              </a:spcAft>
              <a:buNone/>
            </a:pPr>
            <a:endParaRPr dirty="0"/>
          </a:p>
          <a:p>
            <a:pPr marL="0" lvl="0" indent="0" algn="ctr" rtl="0">
              <a:spcBef>
                <a:spcPts val="0"/>
              </a:spcBef>
              <a:spcAft>
                <a:spcPts val="0"/>
              </a:spcAft>
              <a:buNone/>
            </a:pPr>
            <a:r>
              <a:rPr lang="en" dirty="0">
                <a:solidFill>
                  <a:schemeClr val="bg2"/>
                </a:solidFill>
              </a:rPr>
              <a:t>Because we are all born with dignity, </a:t>
            </a:r>
            <a:endParaRPr dirty="0">
              <a:solidFill>
                <a:schemeClr val="bg2"/>
              </a:solidFill>
            </a:endParaRPr>
          </a:p>
          <a:p>
            <a:pPr marL="0" lvl="0" indent="0" algn="ctr" rtl="0">
              <a:spcBef>
                <a:spcPts val="0"/>
              </a:spcBef>
              <a:spcAft>
                <a:spcPts val="0"/>
              </a:spcAft>
              <a:buNone/>
            </a:pPr>
            <a:r>
              <a:rPr lang="en" dirty="0">
                <a:solidFill>
                  <a:schemeClr val="bg2"/>
                </a:solidFill>
              </a:rPr>
              <a:t>would it be </a:t>
            </a:r>
            <a:r>
              <a:rPr lang="en" b="1" u="sng" dirty="0">
                <a:solidFill>
                  <a:schemeClr val="bg2"/>
                </a:solidFill>
              </a:rPr>
              <a:t>fair</a:t>
            </a:r>
            <a:r>
              <a:rPr lang="en" b="1" dirty="0">
                <a:solidFill>
                  <a:schemeClr val="bg2"/>
                </a:solidFill>
              </a:rPr>
              <a:t> </a:t>
            </a:r>
            <a:r>
              <a:rPr lang="en" dirty="0">
                <a:solidFill>
                  <a:schemeClr val="bg2"/>
                </a:solidFill>
              </a:rPr>
              <a:t>to treat some people better than others?</a:t>
            </a:r>
            <a:endParaRPr dirty="0">
              <a:solidFill>
                <a:schemeClr val="bg2"/>
              </a:solidFill>
            </a:endParaRPr>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ctrTitle"/>
          </p:nvPr>
        </p:nvSpPr>
        <p:spPr>
          <a:xfrm>
            <a:off x="344250" y="599250"/>
            <a:ext cx="8455500" cy="2951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2"/>
              </a:buClr>
              <a:buSzPts val="1100"/>
              <a:buFont typeface="Arial"/>
              <a:buNone/>
            </a:pPr>
            <a:r>
              <a:rPr lang="en" sz="3800" b="0" dirty="0">
                <a:solidFill>
                  <a:srgbClr val="000000"/>
                </a:solidFill>
              </a:rPr>
              <a:t>Let’s watch a video about how we treat others when we see and honor their dignity</a:t>
            </a:r>
            <a:endParaRPr sz="3800" b="0" dirty="0">
              <a:solidFill>
                <a:srgbClr val="000000"/>
              </a:solidFill>
            </a:endParaRPr>
          </a:p>
          <a:p>
            <a:pPr marL="0" lvl="0" indent="0" algn="ctr" rtl="0">
              <a:spcBef>
                <a:spcPts val="0"/>
              </a:spcBef>
              <a:spcAft>
                <a:spcPts val="0"/>
              </a:spcAft>
              <a:buNone/>
            </a:pPr>
            <a:r>
              <a:rPr lang="en" sz="500" b="0" u="sng" dirty="0">
                <a:solidFill>
                  <a:schemeClr val="hlink"/>
                </a:solidFill>
                <a:latin typeface="Arial"/>
                <a:ea typeface="Arial"/>
                <a:cs typeface="Arial"/>
                <a:sym typeface="Arial"/>
                <a:hlinkClick r:id="rId3"/>
              </a:rPr>
              <a:t>https:/</a:t>
            </a:r>
            <a:r>
              <a:rPr lang="en" sz="1500" b="0" u="sng" dirty="0">
                <a:solidFill>
                  <a:schemeClr val="hlink"/>
                </a:solidFill>
                <a:latin typeface="Arial"/>
                <a:ea typeface="Arial"/>
                <a:cs typeface="Arial"/>
                <a:sym typeface="Arial"/>
                <a:hlinkClick r:id="rId3"/>
              </a:rPr>
              <a:t>/www.youtube.com/watch?v=uaWA2GbcnJU</a:t>
            </a:r>
            <a:endParaRPr sz="7200" dirty="0"/>
          </a:p>
        </p:txBody>
      </p:sp>
      <p:sp>
        <p:nvSpPr>
          <p:cNvPr id="69" name="Google Shape;69;p15"/>
          <p:cNvSpPr txBox="1">
            <a:spLocks noGrp="1"/>
          </p:cNvSpPr>
          <p:nvPr>
            <p:ph type="subTitle" idx="1"/>
          </p:nvPr>
        </p:nvSpPr>
        <p:spPr>
          <a:xfrm>
            <a:off x="344250" y="3550650"/>
            <a:ext cx="4910100" cy="577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490250" y="199750"/>
            <a:ext cx="8288700" cy="4774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3400" dirty="0">
              <a:highlight>
                <a:srgbClr val="000000"/>
              </a:highlight>
            </a:endParaRPr>
          </a:p>
          <a:p>
            <a:pPr marL="0" lvl="0" indent="0" algn="l" rtl="0">
              <a:spcBef>
                <a:spcPts val="0"/>
              </a:spcBef>
              <a:spcAft>
                <a:spcPts val="0"/>
              </a:spcAft>
              <a:buNone/>
            </a:pPr>
            <a:r>
              <a:rPr lang="en" sz="3000" dirty="0">
                <a:highlight>
                  <a:srgbClr val="000000"/>
                </a:highlight>
              </a:rPr>
              <a:t>1.What did you like about this video?</a:t>
            </a:r>
            <a:endParaRPr sz="3000" dirty="0">
              <a:highlight>
                <a:srgbClr val="000000"/>
              </a:highlight>
            </a:endParaRPr>
          </a:p>
          <a:p>
            <a:pPr marL="0" lvl="0" indent="0" algn="l" rtl="0">
              <a:spcBef>
                <a:spcPts val="0"/>
              </a:spcBef>
              <a:spcAft>
                <a:spcPts val="0"/>
              </a:spcAft>
              <a:buNone/>
            </a:pPr>
            <a:endParaRPr sz="3000" dirty="0">
              <a:highlight>
                <a:srgbClr val="000000"/>
              </a:highlight>
            </a:endParaRPr>
          </a:p>
          <a:p>
            <a:pPr marL="0" lvl="0" indent="0" algn="l" rtl="0">
              <a:spcBef>
                <a:spcPts val="0"/>
              </a:spcBef>
              <a:spcAft>
                <a:spcPts val="0"/>
              </a:spcAft>
              <a:buNone/>
            </a:pPr>
            <a:r>
              <a:rPr lang="en" sz="3000" dirty="0">
                <a:highlight>
                  <a:srgbClr val="000000"/>
                </a:highlight>
              </a:rPr>
              <a:t>2.How do we treat people, animals and</a:t>
            </a:r>
            <a:endParaRPr sz="3000" dirty="0">
              <a:highlight>
                <a:srgbClr val="000000"/>
              </a:highlight>
            </a:endParaRPr>
          </a:p>
          <a:p>
            <a:pPr marL="0" lvl="0" indent="0" algn="l" rtl="0">
              <a:spcBef>
                <a:spcPts val="0"/>
              </a:spcBef>
              <a:spcAft>
                <a:spcPts val="0"/>
              </a:spcAft>
              <a:buNone/>
            </a:pPr>
            <a:r>
              <a:rPr lang="en" sz="3000" dirty="0">
                <a:highlight>
                  <a:srgbClr val="000000"/>
                </a:highlight>
              </a:rPr>
              <a:t>nature when we see their dignity or inner value? How did the young man treat them?</a:t>
            </a:r>
            <a:endParaRPr sz="3000" dirty="0">
              <a:highlight>
                <a:srgbClr val="000000"/>
              </a:highlight>
            </a:endParaRPr>
          </a:p>
          <a:p>
            <a:pPr marL="0" lvl="0" indent="0" algn="l" rtl="0">
              <a:spcBef>
                <a:spcPts val="0"/>
              </a:spcBef>
              <a:spcAft>
                <a:spcPts val="0"/>
              </a:spcAft>
              <a:buNone/>
            </a:pPr>
            <a:endParaRPr sz="3000" dirty="0">
              <a:highlight>
                <a:srgbClr val="000000"/>
              </a:highlight>
            </a:endParaRPr>
          </a:p>
          <a:p>
            <a:pPr marL="0" lvl="0" indent="0" algn="l" rtl="0">
              <a:spcBef>
                <a:spcPts val="0"/>
              </a:spcBef>
              <a:spcAft>
                <a:spcPts val="0"/>
              </a:spcAft>
              <a:buNone/>
            </a:pPr>
            <a:r>
              <a:rPr lang="en" sz="3000" dirty="0">
                <a:highlight>
                  <a:srgbClr val="000000"/>
                </a:highlight>
              </a:rPr>
              <a:t>3. Is fairness giving everyone the same thing?</a:t>
            </a:r>
            <a:endParaRPr sz="3000" dirty="0">
              <a:highlight>
                <a:srgbClr val="000000"/>
              </a:highlight>
            </a:endParaRPr>
          </a:p>
          <a:p>
            <a:pPr marL="0" lvl="0" indent="0" algn="l" rtl="0">
              <a:spcBef>
                <a:spcPts val="0"/>
              </a:spcBef>
              <a:spcAft>
                <a:spcPts val="0"/>
              </a:spcAft>
              <a:buNone/>
            </a:pPr>
            <a:endParaRPr sz="3000" dirty="0"/>
          </a:p>
          <a:p>
            <a:pPr marL="0" lvl="0" indent="0" algn="l" rtl="0">
              <a:spcBef>
                <a:spcPts val="0"/>
              </a:spcBef>
              <a:spcAft>
                <a:spcPts val="0"/>
              </a:spcAft>
              <a:buNone/>
            </a:pPr>
            <a:endParaRPr sz="3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344250" y="249675"/>
            <a:ext cx="8455500" cy="4144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3000" b="0" dirty="0">
              <a:solidFill>
                <a:srgbClr val="000000"/>
              </a:solidFill>
            </a:endParaRPr>
          </a:p>
          <a:p>
            <a:pPr marL="76200" lvl="0" algn="l" rtl="0">
              <a:spcBef>
                <a:spcPts val="0"/>
              </a:spcBef>
              <a:spcAft>
                <a:spcPts val="0"/>
              </a:spcAft>
              <a:buClr>
                <a:srgbClr val="000000"/>
              </a:buClr>
              <a:buSzPts val="2400"/>
            </a:pPr>
            <a:br>
              <a:rPr lang="en" sz="2800" b="0" dirty="0">
                <a:solidFill>
                  <a:srgbClr val="000000"/>
                </a:solidFill>
                <a:ea typeface="Times New Roman"/>
                <a:cs typeface="Times New Roman"/>
              </a:rPr>
            </a:br>
            <a:r>
              <a:rPr lang="en" sz="2400" b="0" dirty="0">
                <a:solidFill>
                  <a:srgbClr val="000000"/>
                </a:solidFill>
                <a:latin typeface="Times New Roman"/>
                <a:ea typeface="Times New Roman"/>
                <a:cs typeface="Times New Roman"/>
                <a:sym typeface="Times New Roman"/>
              </a:rPr>
              <a:t>1.How do we know when we are treating people with fairness?</a:t>
            </a:r>
            <a:endParaRPr sz="2400" b="0" dirty="0">
              <a:solidFill>
                <a:srgbClr val="000000"/>
              </a:solidFill>
              <a:latin typeface="Times New Roman"/>
              <a:ea typeface="Times New Roman"/>
              <a:cs typeface="Times New Roman"/>
              <a:sym typeface="Times New Roman"/>
            </a:endParaRPr>
          </a:p>
          <a:p>
            <a:pPr marL="0" lvl="0" indent="0" algn="l" rtl="0">
              <a:spcBef>
                <a:spcPts val="0"/>
              </a:spcBef>
              <a:spcAft>
                <a:spcPts val="0"/>
              </a:spcAft>
              <a:buNone/>
            </a:pPr>
            <a:endParaRPr sz="2400" b="0" dirty="0">
              <a:solidFill>
                <a:srgbClr val="000000"/>
              </a:solidFill>
              <a:latin typeface="Times New Roman"/>
              <a:ea typeface="Times New Roman"/>
              <a:cs typeface="Times New Roman"/>
              <a:sym typeface="Times New Roman"/>
            </a:endParaRPr>
          </a:p>
          <a:p>
            <a:pPr marL="0" lvl="0" indent="0" algn="l" rtl="0">
              <a:spcBef>
                <a:spcPts val="0"/>
              </a:spcBef>
              <a:spcAft>
                <a:spcPts val="0"/>
              </a:spcAft>
              <a:buNone/>
            </a:pPr>
            <a:r>
              <a:rPr lang="en" sz="2400" b="0" dirty="0">
                <a:solidFill>
                  <a:srgbClr val="000000"/>
                </a:solidFill>
                <a:latin typeface="Times New Roman"/>
                <a:ea typeface="Times New Roman"/>
                <a:cs typeface="Times New Roman"/>
                <a:sym typeface="Times New Roman"/>
              </a:rPr>
              <a:t>2. What happens to people when we see their dignity and treat them with fairness? What happened to people and non-humans in this video?</a:t>
            </a:r>
            <a:endParaRPr sz="2400" b="0" dirty="0">
              <a:solidFill>
                <a:srgbClr val="000000"/>
              </a:solidFill>
              <a:latin typeface="Times New Roman"/>
              <a:ea typeface="Times New Roman"/>
              <a:cs typeface="Times New Roman"/>
              <a:sym typeface="Times New Roman"/>
            </a:endParaRPr>
          </a:p>
          <a:p>
            <a:pPr marL="0" lvl="0" indent="0" algn="l" rtl="0">
              <a:spcBef>
                <a:spcPts val="0"/>
              </a:spcBef>
              <a:spcAft>
                <a:spcPts val="0"/>
              </a:spcAft>
              <a:buNone/>
            </a:pPr>
            <a:endParaRPr sz="2400" b="0" dirty="0">
              <a:solidFill>
                <a:srgbClr val="000000"/>
              </a:solidFill>
              <a:latin typeface="Times New Roman"/>
              <a:ea typeface="Times New Roman"/>
              <a:cs typeface="Times New Roman"/>
              <a:sym typeface="Times New Roman"/>
            </a:endParaRPr>
          </a:p>
          <a:p>
            <a:pPr marL="0" lvl="0" indent="0" algn="l" rtl="0">
              <a:spcBef>
                <a:spcPts val="0"/>
              </a:spcBef>
              <a:spcAft>
                <a:spcPts val="0"/>
              </a:spcAft>
              <a:buNone/>
            </a:pPr>
            <a:r>
              <a:rPr lang="en" sz="2400" b="0" dirty="0">
                <a:solidFill>
                  <a:srgbClr val="000000"/>
                </a:solidFill>
                <a:latin typeface="Times New Roman"/>
                <a:ea typeface="Times New Roman"/>
                <a:cs typeface="Times New Roman"/>
                <a:sym typeface="Times New Roman"/>
              </a:rPr>
              <a:t>3. What happens to us when we treat other people with fairness? What do we receive in return? </a:t>
            </a:r>
            <a:endParaRPr sz="2400" b="0" dirty="0">
              <a:solidFill>
                <a:srgbClr val="000000"/>
              </a:solidFill>
              <a:latin typeface="Times New Roman"/>
              <a:ea typeface="Times New Roman"/>
              <a:cs typeface="Times New Roman"/>
              <a:sym typeface="Times New Roman"/>
            </a:endParaRPr>
          </a:p>
          <a:p>
            <a:pPr marL="0" lvl="0" indent="0" algn="l" rtl="0">
              <a:spcBef>
                <a:spcPts val="0"/>
              </a:spcBef>
              <a:spcAft>
                <a:spcPts val="0"/>
              </a:spcAft>
              <a:buClr>
                <a:schemeClr val="dk2"/>
              </a:buClr>
              <a:buSzPts val="1100"/>
              <a:buFont typeface="Arial"/>
              <a:buNone/>
            </a:pPr>
            <a:endParaRPr sz="2900" b="0" dirty="0">
              <a:solidFill>
                <a:srgbClr val="000000"/>
              </a:solidFill>
              <a:latin typeface="Times New Roman"/>
              <a:ea typeface="Times New Roman"/>
              <a:cs typeface="Times New Roman"/>
              <a:sym typeface="Times New Roman"/>
            </a:endParaRPr>
          </a:p>
          <a:p>
            <a:pPr marL="0" lvl="0" indent="0" algn="l" rtl="0">
              <a:spcBef>
                <a:spcPts val="0"/>
              </a:spcBef>
              <a:spcAft>
                <a:spcPts val="0"/>
              </a:spcAft>
              <a:buClr>
                <a:schemeClr val="dk2"/>
              </a:buClr>
              <a:buSzPts val="1100"/>
              <a:buFont typeface="Arial"/>
              <a:buNone/>
            </a:pPr>
            <a:endParaRPr dirty="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69925"/>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00"/>
                </a:solidFill>
              </a:rPr>
              <a:t>See Me Beautiful</a:t>
            </a:r>
            <a:r>
              <a:rPr lang="en">
                <a:solidFill>
                  <a:schemeClr val="lt1"/>
                </a:solidFill>
              </a:rPr>
              <a:t> </a:t>
            </a:r>
            <a:r>
              <a:rPr lang="en">
                <a:solidFill>
                  <a:schemeClr val="lt1"/>
                </a:solidFill>
                <a:highlight>
                  <a:srgbClr val="93C47D"/>
                </a:highlight>
              </a:rPr>
              <a:t>in sign language</a:t>
            </a:r>
            <a:endParaRPr>
              <a:solidFill>
                <a:schemeClr val="lt1"/>
              </a:solidFill>
              <a:highlight>
                <a:srgbClr val="93C47D"/>
              </a:highlight>
            </a:endParaRPr>
          </a:p>
        </p:txBody>
      </p:sp>
      <p:sp>
        <p:nvSpPr>
          <p:cNvPr id="85" name="Google Shape;85;p18"/>
          <p:cNvSpPr txBox="1">
            <a:spLocks noGrp="1"/>
          </p:cNvSpPr>
          <p:nvPr>
            <p:ph type="body" idx="1"/>
          </p:nvPr>
        </p:nvSpPr>
        <p:spPr>
          <a:xfrm>
            <a:off x="311700" y="1229875"/>
            <a:ext cx="8520600" cy="10371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dirty="0">
                <a:solidFill>
                  <a:srgbClr val="FFFFFF"/>
                </a:solidFill>
              </a:rPr>
              <a:t>Until second 55  </a:t>
            </a:r>
            <a:r>
              <a:rPr lang="en" sz="1400" u="sng" dirty="0">
                <a:solidFill>
                  <a:schemeClr val="bg2"/>
                </a:solidFill>
                <a:latin typeface="Arial"/>
                <a:ea typeface="Arial"/>
                <a:cs typeface="Arial"/>
                <a:sym typeface="Arial"/>
                <a:hlinkClick r:id="rId4">
                  <a:extLst>
                    <a:ext uri="{A12FA001-AC4F-418D-AE19-62706E023703}">
                      <ahyp:hlinkClr xmlns:ahyp="http://schemas.microsoft.com/office/drawing/2018/hyperlinkcolor" val="tx"/>
                    </a:ext>
                  </a:extLst>
                </a:hlinkClick>
              </a:rPr>
              <a:t>https://www.youtube.com/watch?v=hySJwCKk2nA&amp;list=RDhySJwCKk2nA&amp;start_radio=1</a:t>
            </a:r>
            <a:endParaRPr sz="1400" dirty="0">
              <a:solidFill>
                <a:schemeClr val="bg2"/>
              </a:solidFill>
            </a:endParaRPr>
          </a:p>
        </p:txBody>
      </p:sp>
    </p:spTree>
  </p:cSld>
  <p:clrMapOvr>
    <a:masterClrMapping/>
  </p:clrMapOvr>
</p:sld>
</file>

<file path=ppt/theme/theme1.xml><?xml version="1.0" encoding="utf-8"?>
<a:theme xmlns:a="http://schemas.openxmlformats.org/drawingml/2006/main"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355</Words>
  <Application>Microsoft Office PowerPoint</Application>
  <PresentationFormat>On-screen Show (16:9)</PresentationFormat>
  <Paragraphs>25</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Montserrat</vt:lpstr>
      <vt:lpstr>Arial</vt:lpstr>
      <vt:lpstr>Oswald</vt:lpstr>
      <vt:lpstr>Playfair Display</vt:lpstr>
      <vt:lpstr>Times New Roman</vt:lpstr>
      <vt:lpstr>Pop</vt:lpstr>
      <vt:lpstr>We learned that everyone has inner value or dignity, no matter how different we are.</vt:lpstr>
      <vt:lpstr>  Because we are all born with dignity,  would it be fair to treat some people better than others?  </vt:lpstr>
      <vt:lpstr>Let’s watch a video about how we treat others when we see and honor their dignity https://www.youtube.com/watch?v=uaWA2GbcnJU</vt:lpstr>
      <vt:lpstr> 1.What did you like about this video?  2.How do we treat people, animals and nature when we see their dignity or inner value? How did the young man treat them?  3. Is fairness giving everyone the same thing?  </vt:lpstr>
      <vt:lpstr>  1.How do we know when we are treating people with fairness?  2. What happens to people when we see their dignity and treat them with fairness? What happened to people and non-humans in this video?  3. What happens to us when we treat other people with fairness? What do we receive in return?   </vt:lpstr>
      <vt:lpstr>See Me Beautiful in sign language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learned that everyone has inner value or dignity, no matter how different we are.</dc:title>
  <dc:creator>Martha Jalali</dc:creator>
  <cp:lastModifiedBy>Martha Jalali</cp:lastModifiedBy>
  <cp:revision>10</cp:revision>
  <dcterms:modified xsi:type="dcterms:W3CDTF">2020-07-20T19:16:02Z</dcterms:modified>
</cp:coreProperties>
</file>